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78c7c42d1142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6585d8dfb4391"/>
  </p:sldMasterIdLst>
  <p:sldIdLst>
    <p:sldId xmlns:r="http://schemas.openxmlformats.org/officeDocument/2006/relationships" id="256" r:id="R145c3514f74543ba"/>
    <p:sldId xmlns:r="http://schemas.openxmlformats.org/officeDocument/2006/relationships" id="257" r:id="R7ee1b1629fda4061"/>
    <p:sldId xmlns:r="http://schemas.openxmlformats.org/officeDocument/2006/relationships" id="258" r:id="R29fb7f91dab24a8a"/>
    <p:sldId xmlns:r="http://schemas.openxmlformats.org/officeDocument/2006/relationships" id="259" r:id="R5c3b0831fc9d40a6"/>
    <p:sldId xmlns:r="http://schemas.openxmlformats.org/officeDocument/2006/relationships" id="260" r:id="Rd7489ebc6c4d4e4b"/>
    <p:sldId xmlns:r="http://schemas.openxmlformats.org/officeDocument/2006/relationships" id="261" r:id="Rf280ee69352f4bb6"/>
    <p:sldId xmlns:r="http://schemas.openxmlformats.org/officeDocument/2006/relationships" id="262" r:id="Ra39c69784e4948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6585d8dfb4391" /><Relationship Type="http://schemas.openxmlformats.org/officeDocument/2006/relationships/slide" Target="/ppt/slides/slide1.xml" Id="R145c3514f74543ba" /><Relationship Type="http://schemas.openxmlformats.org/officeDocument/2006/relationships/slide" Target="/ppt/slides/slide2.xml" Id="R7ee1b1629fda4061" /><Relationship Type="http://schemas.openxmlformats.org/officeDocument/2006/relationships/slide" Target="/ppt/slides/slide3.xml" Id="R29fb7f91dab24a8a" /><Relationship Type="http://schemas.openxmlformats.org/officeDocument/2006/relationships/slide" Target="/ppt/slides/slide4.xml" Id="R5c3b0831fc9d40a6" /><Relationship Type="http://schemas.openxmlformats.org/officeDocument/2006/relationships/slide" Target="/ppt/slides/slide5.xml" Id="Rd7489ebc6c4d4e4b" /><Relationship Type="http://schemas.openxmlformats.org/officeDocument/2006/relationships/slide" Target="/ppt/slides/slide6.xml" Id="Rf280ee69352f4bb6" /><Relationship Type="http://schemas.openxmlformats.org/officeDocument/2006/relationships/slide" Target="/ppt/slides/slide7.xml" Id="Ra39c69784e4948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6f0337c7e4b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139d79ed34180" /><Relationship Type="http://schemas.openxmlformats.org/officeDocument/2006/relationships/theme" Target="/ppt/slideMasters/theme/theme1.xml" Id="R42de2e1ef67f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0139d79ed341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4686029114d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42e59a8854f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121d93fad4f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c5ade630745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eb46697e848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37c3e9dfc4a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db3ac7ae74e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