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ddaecd55e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4b13439224d3d"/>
  </p:sldMasterIdLst>
  <p:sldIdLst>
    <p:sldId xmlns:r="http://schemas.openxmlformats.org/officeDocument/2006/relationships" id="256" r:id="R748420648b834d1c"/>
    <p:sldId xmlns:r="http://schemas.openxmlformats.org/officeDocument/2006/relationships" id="257" r:id="Rfd9fae970a654231"/>
    <p:sldId xmlns:r="http://schemas.openxmlformats.org/officeDocument/2006/relationships" id="258" r:id="Ra7373d9877de4075"/>
    <p:sldId xmlns:r="http://schemas.openxmlformats.org/officeDocument/2006/relationships" id="259" r:id="Rcf215b5d31cf4121"/>
    <p:sldId xmlns:r="http://schemas.openxmlformats.org/officeDocument/2006/relationships" id="260" r:id="Rb96bb8c6cd2544a3"/>
    <p:sldId xmlns:r="http://schemas.openxmlformats.org/officeDocument/2006/relationships" id="261" r:id="R6a17449076bb4b7a"/>
    <p:sldId xmlns:r="http://schemas.openxmlformats.org/officeDocument/2006/relationships" id="262" r:id="Re3d31525bf76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4b13439224d3d" /><Relationship Type="http://schemas.openxmlformats.org/officeDocument/2006/relationships/slide" Target="/ppt/slides/slide1.xml" Id="R748420648b834d1c" /><Relationship Type="http://schemas.openxmlformats.org/officeDocument/2006/relationships/slide" Target="/ppt/slides/slide2.xml" Id="Rfd9fae970a654231" /><Relationship Type="http://schemas.openxmlformats.org/officeDocument/2006/relationships/slide" Target="/ppt/slides/slide3.xml" Id="Ra7373d9877de4075" /><Relationship Type="http://schemas.openxmlformats.org/officeDocument/2006/relationships/slide" Target="/ppt/slides/slide4.xml" Id="Rcf215b5d31cf4121" /><Relationship Type="http://schemas.openxmlformats.org/officeDocument/2006/relationships/slide" Target="/ppt/slides/slide5.xml" Id="Rb96bb8c6cd2544a3" /><Relationship Type="http://schemas.openxmlformats.org/officeDocument/2006/relationships/slide" Target="/ppt/slides/slide6.xml" Id="R6a17449076bb4b7a" /><Relationship Type="http://schemas.openxmlformats.org/officeDocument/2006/relationships/slide" Target="/ppt/slides/slide7.xml" Id="Re3d31525bf76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b1ce941c942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58ce4a9944ef1" /><Relationship Type="http://schemas.openxmlformats.org/officeDocument/2006/relationships/theme" Target="/ppt/slideMasters/theme/theme1.xml" Id="R3e8a37200d37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58ce4a994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32d3032114b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e5c865c2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3a902eeb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30a5b120b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4d047bc7142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362788ac140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8a657a20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