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4a935db7a149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1d3ab6f44846da"/>
  </p:sldMasterIdLst>
  <p:sldIdLst>
    <p:sldId xmlns:r="http://schemas.openxmlformats.org/officeDocument/2006/relationships" id="256" r:id="Ra484d3c58e834e46"/>
    <p:sldId xmlns:r="http://schemas.openxmlformats.org/officeDocument/2006/relationships" id="257" r:id="R165100d06d3748e2"/>
    <p:sldId xmlns:r="http://schemas.openxmlformats.org/officeDocument/2006/relationships" id="258" r:id="R6968155102874f04"/>
    <p:sldId xmlns:r="http://schemas.openxmlformats.org/officeDocument/2006/relationships" id="259" r:id="R217776d2f4f0401e"/>
    <p:sldId xmlns:r="http://schemas.openxmlformats.org/officeDocument/2006/relationships" id="260" r:id="R8d72b229c9f44033"/>
    <p:sldId xmlns:r="http://schemas.openxmlformats.org/officeDocument/2006/relationships" id="261" r:id="R225f5fbfbaac4de1"/>
    <p:sldId xmlns:r="http://schemas.openxmlformats.org/officeDocument/2006/relationships" id="262" r:id="R357ba2f3079a4a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1d3ab6f44846da" /><Relationship Type="http://schemas.openxmlformats.org/officeDocument/2006/relationships/slide" Target="/ppt/slides/slide1.xml" Id="Ra484d3c58e834e46" /><Relationship Type="http://schemas.openxmlformats.org/officeDocument/2006/relationships/slide" Target="/ppt/slides/slide2.xml" Id="R165100d06d3748e2" /><Relationship Type="http://schemas.openxmlformats.org/officeDocument/2006/relationships/slide" Target="/ppt/slides/slide3.xml" Id="R6968155102874f04" /><Relationship Type="http://schemas.openxmlformats.org/officeDocument/2006/relationships/slide" Target="/ppt/slides/slide4.xml" Id="R217776d2f4f0401e" /><Relationship Type="http://schemas.openxmlformats.org/officeDocument/2006/relationships/slide" Target="/ppt/slides/slide5.xml" Id="R8d72b229c9f44033" /><Relationship Type="http://schemas.openxmlformats.org/officeDocument/2006/relationships/slide" Target="/ppt/slides/slide6.xml" Id="R225f5fbfbaac4de1" /><Relationship Type="http://schemas.openxmlformats.org/officeDocument/2006/relationships/slide" Target="/ppt/slides/slide7.xml" Id="R357ba2f3079a4a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53e5ec6d1043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c30d4c57847a7" /><Relationship Type="http://schemas.openxmlformats.org/officeDocument/2006/relationships/theme" Target="/ppt/slideMasters/theme/theme1.xml" Id="Re58ebe1aa70044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9c30d4c57847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412727a184b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61a3624104d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56c9bbcf84c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1fc5c4d634e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1bf680a5344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c6284869d47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cd9b900954e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TECEB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TECEB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1 999 621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13 940 650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14 517 080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CHRISTIAN BECK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Bergs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992 733 713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TECEB AS</a:t>
            </a:r>
          </a:p>
        </p:txBody>
      </p:sp>
    </p:spTree>
  </p:cSld>
  <p:clrMapOvr>
    <a:masterClrMapping xmlns:a="http://schemas.openxmlformats.org/drawingml/2006/main"/>
  </p:clrMapOvr>
</p:sld>
</file>