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856c215af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0d46739f9a417f"/>
  </p:sldMasterIdLst>
  <p:sldIdLst>
    <p:sldId xmlns:r="http://schemas.openxmlformats.org/officeDocument/2006/relationships" id="256" r:id="R592f5ff01f6e4109"/>
    <p:sldId xmlns:r="http://schemas.openxmlformats.org/officeDocument/2006/relationships" id="257" r:id="Rb7d325ea6ff7406c"/>
    <p:sldId xmlns:r="http://schemas.openxmlformats.org/officeDocument/2006/relationships" id="258" r:id="Rf308ebfbf7314202"/>
    <p:sldId xmlns:r="http://schemas.openxmlformats.org/officeDocument/2006/relationships" id="259" r:id="R5fafc2dc7c5f40fe"/>
    <p:sldId xmlns:r="http://schemas.openxmlformats.org/officeDocument/2006/relationships" id="260" r:id="R158c4cb0bd3842b2"/>
    <p:sldId xmlns:r="http://schemas.openxmlformats.org/officeDocument/2006/relationships" id="261" r:id="Recdb645e43454f58"/>
    <p:sldId xmlns:r="http://schemas.openxmlformats.org/officeDocument/2006/relationships" id="262" r:id="Ra3f2deb1b8d34b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d46739f9a417f" /><Relationship Type="http://schemas.openxmlformats.org/officeDocument/2006/relationships/slide" Target="/ppt/slides/slide1.xml" Id="R592f5ff01f6e4109" /><Relationship Type="http://schemas.openxmlformats.org/officeDocument/2006/relationships/slide" Target="/ppt/slides/slide2.xml" Id="Rb7d325ea6ff7406c" /><Relationship Type="http://schemas.openxmlformats.org/officeDocument/2006/relationships/slide" Target="/ppt/slides/slide3.xml" Id="Rf308ebfbf7314202" /><Relationship Type="http://schemas.openxmlformats.org/officeDocument/2006/relationships/slide" Target="/ppt/slides/slide4.xml" Id="R5fafc2dc7c5f40fe" /><Relationship Type="http://schemas.openxmlformats.org/officeDocument/2006/relationships/slide" Target="/ppt/slides/slide5.xml" Id="R158c4cb0bd3842b2" /><Relationship Type="http://schemas.openxmlformats.org/officeDocument/2006/relationships/slide" Target="/ppt/slides/slide6.xml" Id="Recdb645e43454f58" /><Relationship Type="http://schemas.openxmlformats.org/officeDocument/2006/relationships/slide" Target="/ppt/slides/slide7.xml" Id="Ra3f2deb1b8d34b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726cf06d742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7ddd0db2a462e" /><Relationship Type="http://schemas.openxmlformats.org/officeDocument/2006/relationships/theme" Target="/ppt/slideMasters/theme/theme1.xml" Id="R2cfe32dcfbdc40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07ddd0db2a46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64e15498f44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c4cc10bc545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1c527a79940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852b85fbe48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490619ac54b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dc2901fbc43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d02f29db947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4 628 537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4 636 958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SMØRDAL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