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bf5c83e75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4a4510cfc4a4e"/>
  </p:sldMasterIdLst>
  <p:sldIdLst>
    <p:sldId xmlns:r="http://schemas.openxmlformats.org/officeDocument/2006/relationships" id="256" r:id="R360b9458caa94260"/>
    <p:sldId xmlns:r="http://schemas.openxmlformats.org/officeDocument/2006/relationships" id="257" r:id="R5d623ba4c88d4a28"/>
    <p:sldId xmlns:r="http://schemas.openxmlformats.org/officeDocument/2006/relationships" id="258" r:id="Ree5144cb23f24ca3"/>
    <p:sldId xmlns:r="http://schemas.openxmlformats.org/officeDocument/2006/relationships" id="259" r:id="Rf3ef32f2f8944d06"/>
    <p:sldId xmlns:r="http://schemas.openxmlformats.org/officeDocument/2006/relationships" id="260" r:id="Ra37f7aee70f04f0c"/>
    <p:sldId xmlns:r="http://schemas.openxmlformats.org/officeDocument/2006/relationships" id="261" r:id="R48ec2b189c904267"/>
    <p:sldId xmlns:r="http://schemas.openxmlformats.org/officeDocument/2006/relationships" id="262" r:id="Rdfc7f4dc7c7248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4a4510cfc4a4e" /><Relationship Type="http://schemas.openxmlformats.org/officeDocument/2006/relationships/slide" Target="/ppt/slides/slide1.xml" Id="R360b9458caa94260" /><Relationship Type="http://schemas.openxmlformats.org/officeDocument/2006/relationships/slide" Target="/ppt/slides/slide2.xml" Id="R5d623ba4c88d4a28" /><Relationship Type="http://schemas.openxmlformats.org/officeDocument/2006/relationships/slide" Target="/ppt/slides/slide3.xml" Id="Ree5144cb23f24ca3" /><Relationship Type="http://schemas.openxmlformats.org/officeDocument/2006/relationships/slide" Target="/ppt/slides/slide4.xml" Id="Rf3ef32f2f8944d06" /><Relationship Type="http://schemas.openxmlformats.org/officeDocument/2006/relationships/slide" Target="/ppt/slides/slide5.xml" Id="Ra37f7aee70f04f0c" /><Relationship Type="http://schemas.openxmlformats.org/officeDocument/2006/relationships/slide" Target="/ppt/slides/slide6.xml" Id="R48ec2b189c904267" /><Relationship Type="http://schemas.openxmlformats.org/officeDocument/2006/relationships/slide" Target="/ppt/slides/slide7.xml" Id="Rdfc7f4dc7c7248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785d7689b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31b100cdd4c67" /><Relationship Type="http://schemas.openxmlformats.org/officeDocument/2006/relationships/theme" Target="/ppt/slideMasters/theme/theme1.xml" Id="R1cc60dbd5edb40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31b100cdd4c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d621a2c2d4d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7af9e71e7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59a0d728049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53ea618c64f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c6af472a3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8ad79dac1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ada1cc263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HOLDING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1 984 310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1 438 970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−1 315 273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10 971 969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TROND OLAV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ODDNY TOLLEFSEN  –  47,5 %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TROND OLAV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ODDNY TOLLEFSEN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Leknessletta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trond-o@online.no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992 847 743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HOLDING AS</a:t>
            </a:r>
          </a:p>
        </p:txBody>
      </p:sp>
    </p:spTree>
  </p:cSld>
  <p:clrMapOvr>
    <a:masterClrMapping xmlns:a="http://schemas.openxmlformats.org/drawingml/2006/main"/>
  </p:clrMapOvr>
</p:sld>
</file>