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0d5b4529a40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5edbb0735444e"/>
  </p:sldMasterIdLst>
  <p:sldIdLst>
    <p:sldId xmlns:r="http://schemas.openxmlformats.org/officeDocument/2006/relationships" id="256" r:id="R9ce309aedcc44178"/>
    <p:sldId xmlns:r="http://schemas.openxmlformats.org/officeDocument/2006/relationships" id="257" r:id="Rcd1147e9c3764ae2"/>
    <p:sldId xmlns:r="http://schemas.openxmlformats.org/officeDocument/2006/relationships" id="258" r:id="R8f75d08b16424fd2"/>
    <p:sldId xmlns:r="http://schemas.openxmlformats.org/officeDocument/2006/relationships" id="259" r:id="R3c661d0c78744d74"/>
    <p:sldId xmlns:r="http://schemas.openxmlformats.org/officeDocument/2006/relationships" id="260" r:id="R004e68449c7042ed"/>
    <p:sldId xmlns:r="http://schemas.openxmlformats.org/officeDocument/2006/relationships" id="261" r:id="Rd75eea32f4974c66"/>
    <p:sldId xmlns:r="http://schemas.openxmlformats.org/officeDocument/2006/relationships" id="262" r:id="R758d0f4e75dc49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5edbb0735444e" /><Relationship Type="http://schemas.openxmlformats.org/officeDocument/2006/relationships/slide" Target="/ppt/slides/slide1.xml" Id="R9ce309aedcc44178" /><Relationship Type="http://schemas.openxmlformats.org/officeDocument/2006/relationships/slide" Target="/ppt/slides/slide2.xml" Id="Rcd1147e9c3764ae2" /><Relationship Type="http://schemas.openxmlformats.org/officeDocument/2006/relationships/slide" Target="/ppt/slides/slide3.xml" Id="R8f75d08b16424fd2" /><Relationship Type="http://schemas.openxmlformats.org/officeDocument/2006/relationships/slide" Target="/ppt/slides/slide4.xml" Id="R3c661d0c78744d74" /><Relationship Type="http://schemas.openxmlformats.org/officeDocument/2006/relationships/slide" Target="/ppt/slides/slide5.xml" Id="R004e68449c7042ed" /><Relationship Type="http://schemas.openxmlformats.org/officeDocument/2006/relationships/slide" Target="/ppt/slides/slide6.xml" Id="Rd75eea32f4974c66" /><Relationship Type="http://schemas.openxmlformats.org/officeDocument/2006/relationships/slide" Target="/ppt/slides/slide7.xml" Id="R758d0f4e75dc49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973fc7e4541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ef3a948364079" /><Relationship Type="http://schemas.openxmlformats.org/officeDocument/2006/relationships/theme" Target="/ppt/slideMasters/theme/theme1.xml" Id="R48278a006bcb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1ef3a9483640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a40f6367346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f8056c5e3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8b9e539a743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1ff68cbbd47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867c7d89a44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7da3a11c548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ccd7446dd45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EIGANES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 VEKST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ODDVIN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