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b64870fd78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0686829fd4243"/>
  </p:sldMasterIdLst>
  <p:sldIdLst>
    <p:sldId xmlns:r="http://schemas.openxmlformats.org/officeDocument/2006/relationships" id="256" r:id="R9c7ec791e4254fca"/>
    <p:sldId xmlns:r="http://schemas.openxmlformats.org/officeDocument/2006/relationships" id="257" r:id="Rc3e2e518c7c94d2f"/>
    <p:sldId xmlns:r="http://schemas.openxmlformats.org/officeDocument/2006/relationships" id="258" r:id="Ra6584b64a8bf4cb0"/>
    <p:sldId xmlns:r="http://schemas.openxmlformats.org/officeDocument/2006/relationships" id="259" r:id="R2a96524586554825"/>
    <p:sldId xmlns:r="http://schemas.openxmlformats.org/officeDocument/2006/relationships" id="260" r:id="R01ccb267ade342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0686829fd4243" /><Relationship Type="http://schemas.openxmlformats.org/officeDocument/2006/relationships/slide" Target="/ppt/slides/slide1.xml" Id="R9c7ec791e4254fca" /><Relationship Type="http://schemas.openxmlformats.org/officeDocument/2006/relationships/slide" Target="/ppt/slides/slide2.xml" Id="Rc3e2e518c7c94d2f" /><Relationship Type="http://schemas.openxmlformats.org/officeDocument/2006/relationships/slide" Target="/ppt/slides/slide3.xml" Id="Ra6584b64a8bf4cb0" /><Relationship Type="http://schemas.openxmlformats.org/officeDocument/2006/relationships/slide" Target="/ppt/slides/slide4.xml" Id="R2a96524586554825" /><Relationship Type="http://schemas.openxmlformats.org/officeDocument/2006/relationships/slide" Target="/ppt/slides/slide5.xml" Id="R01ccb267ade342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415b6edd5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12e93e04841da" /><Relationship Type="http://schemas.openxmlformats.org/officeDocument/2006/relationships/theme" Target="/ppt/slideMasters/theme/theme1.xml" Id="R5ac25fac09b34f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12e93e04841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876f96ee9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8ad895f2e4b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b60eadbe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1701f73304b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75d88555744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ble etablert [år] og holder til i W1g9qr London.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Suite B. 29 Harley Street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W1g9qr London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+442072552557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</a:t>
            </a:r>
          </a:p>
        </p:txBody>
      </p:sp>
    </p:spTree>
  </p:cSld>
  <p:clrMapOvr>
    <a:masterClrMapping xmlns:a="http://schemas.openxmlformats.org/drawingml/2006/main"/>
  </p:clrMapOvr>
</p:sld>
</file>