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ad4be4dce34e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eeb5eaddc0411c"/>
  </p:sldMasterIdLst>
  <p:sldIdLst>
    <p:sldId xmlns:r="http://schemas.openxmlformats.org/officeDocument/2006/relationships" id="256" r:id="R64229083f70e4504"/>
    <p:sldId xmlns:r="http://schemas.openxmlformats.org/officeDocument/2006/relationships" id="257" r:id="R7b49ea7d8bb64240"/>
    <p:sldId xmlns:r="http://schemas.openxmlformats.org/officeDocument/2006/relationships" id="258" r:id="R1d9bca18a1ab48d8"/>
    <p:sldId xmlns:r="http://schemas.openxmlformats.org/officeDocument/2006/relationships" id="259" r:id="R1a6e0f9f510d4f41"/>
    <p:sldId xmlns:r="http://schemas.openxmlformats.org/officeDocument/2006/relationships" id="260" r:id="R4965fefe5ecf49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eeb5eaddc0411c" /><Relationship Type="http://schemas.openxmlformats.org/officeDocument/2006/relationships/slide" Target="/ppt/slides/slide1.xml" Id="R64229083f70e4504" /><Relationship Type="http://schemas.openxmlformats.org/officeDocument/2006/relationships/slide" Target="/ppt/slides/slide2.xml" Id="R7b49ea7d8bb64240" /><Relationship Type="http://schemas.openxmlformats.org/officeDocument/2006/relationships/slide" Target="/ppt/slides/slide3.xml" Id="R1d9bca18a1ab48d8" /><Relationship Type="http://schemas.openxmlformats.org/officeDocument/2006/relationships/slide" Target="/ppt/slides/slide4.xml" Id="R1a6e0f9f510d4f41" /><Relationship Type="http://schemas.openxmlformats.org/officeDocument/2006/relationships/slide" Target="/ppt/slides/slide5.xml" Id="R4965fefe5ecf49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1d3afb19d244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60e05b9f44584" /><Relationship Type="http://schemas.openxmlformats.org/officeDocument/2006/relationships/theme" Target="/ppt/slideMasters/theme/theme1.xml" Id="R1a6f4f3b3e9747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860e05b9f445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909ef195742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19784f6814c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c3de3b0b24d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4009e2f8b47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269536d9d4a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JOHN ARNE RIISES FOTBALLSKOLE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ARNE RIISES FOTBALLSKOLE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ARNE RIISES FOTBALLSKOLE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ARNE RIISES FOTBALLSKOLE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ARNE RIISES FOTBALLSKOLE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ARNE RIISES FOTBALLSKOLE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993 210 013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ARNE RIISES FOTBALLSKOLE AS</a:t>
            </a:r>
          </a:p>
        </p:txBody>
      </p:sp>
    </p:spTree>
  </p:cSld>
  <p:clrMapOvr>
    <a:masterClrMapping xmlns:a="http://schemas.openxmlformats.org/drawingml/2006/main"/>
  </p:clrMapOvr>
</p:sld>
</file>