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70e6718f1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5a1a103404089"/>
  </p:sldMasterIdLst>
  <p:sldIdLst>
    <p:sldId xmlns:r="http://schemas.openxmlformats.org/officeDocument/2006/relationships" id="256" r:id="Re2f1d99fc10c4d5a"/>
    <p:sldId xmlns:r="http://schemas.openxmlformats.org/officeDocument/2006/relationships" id="257" r:id="R7271230b9a9747d0"/>
    <p:sldId xmlns:r="http://schemas.openxmlformats.org/officeDocument/2006/relationships" id="258" r:id="R5d3dc6ff06c34a1e"/>
    <p:sldId xmlns:r="http://schemas.openxmlformats.org/officeDocument/2006/relationships" id="259" r:id="Rec2904c7745143bf"/>
    <p:sldId xmlns:r="http://schemas.openxmlformats.org/officeDocument/2006/relationships" id="260" r:id="R49f73cc32cdd4fe2"/>
    <p:sldId xmlns:r="http://schemas.openxmlformats.org/officeDocument/2006/relationships" id="261" r:id="R89c3b63e8e7244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5a1a103404089" /><Relationship Type="http://schemas.openxmlformats.org/officeDocument/2006/relationships/slide" Target="/ppt/slides/slide1.xml" Id="Re2f1d99fc10c4d5a" /><Relationship Type="http://schemas.openxmlformats.org/officeDocument/2006/relationships/slide" Target="/ppt/slides/slide2.xml" Id="R7271230b9a9747d0" /><Relationship Type="http://schemas.openxmlformats.org/officeDocument/2006/relationships/slide" Target="/ppt/slides/slide3.xml" Id="R5d3dc6ff06c34a1e" /><Relationship Type="http://schemas.openxmlformats.org/officeDocument/2006/relationships/slide" Target="/ppt/slides/slide4.xml" Id="Rec2904c7745143bf" /><Relationship Type="http://schemas.openxmlformats.org/officeDocument/2006/relationships/slide" Target="/ppt/slides/slide5.xml" Id="R49f73cc32cdd4fe2" /><Relationship Type="http://schemas.openxmlformats.org/officeDocument/2006/relationships/slide" Target="/ppt/slides/slide6.xml" Id="R89c3b63e8e7244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4aab286f84d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2d7b41a964284" /><Relationship Type="http://schemas.openxmlformats.org/officeDocument/2006/relationships/theme" Target="/ppt/slideMasters/theme/theme1.xml" Id="Rfc197e5235ac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32d7b41a9642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ba0fd7ff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fb6ae316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3f5683d39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633023bd44b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f674871f8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4c907c0db4d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