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ff1c6f6d324f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62b51043404b15"/>
  </p:sldMasterIdLst>
  <p:sldIdLst>
    <p:sldId xmlns:r="http://schemas.openxmlformats.org/officeDocument/2006/relationships" id="256" r:id="R2b301d9e591f4832"/>
    <p:sldId xmlns:r="http://schemas.openxmlformats.org/officeDocument/2006/relationships" id="257" r:id="R81c8eeacff3145ef"/>
    <p:sldId xmlns:r="http://schemas.openxmlformats.org/officeDocument/2006/relationships" id="258" r:id="R3095661aaee64e92"/>
    <p:sldId xmlns:r="http://schemas.openxmlformats.org/officeDocument/2006/relationships" id="259" r:id="Rffbd963799a34de9"/>
    <p:sldId xmlns:r="http://schemas.openxmlformats.org/officeDocument/2006/relationships" id="260" r:id="R24fad863d5ae48cd"/>
    <p:sldId xmlns:r="http://schemas.openxmlformats.org/officeDocument/2006/relationships" id="261" r:id="R99078e28ef8248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62b51043404b15" /><Relationship Type="http://schemas.openxmlformats.org/officeDocument/2006/relationships/slide" Target="/ppt/slides/slide1.xml" Id="R2b301d9e591f4832" /><Relationship Type="http://schemas.openxmlformats.org/officeDocument/2006/relationships/slide" Target="/ppt/slides/slide2.xml" Id="R81c8eeacff3145ef" /><Relationship Type="http://schemas.openxmlformats.org/officeDocument/2006/relationships/slide" Target="/ppt/slides/slide3.xml" Id="R3095661aaee64e92" /><Relationship Type="http://schemas.openxmlformats.org/officeDocument/2006/relationships/slide" Target="/ppt/slides/slide4.xml" Id="Rffbd963799a34de9" /><Relationship Type="http://schemas.openxmlformats.org/officeDocument/2006/relationships/slide" Target="/ppt/slides/slide5.xml" Id="R24fad863d5ae48cd" /><Relationship Type="http://schemas.openxmlformats.org/officeDocument/2006/relationships/slide" Target="/ppt/slides/slide6.xml" Id="R99078e28ef8248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f4dc17bab4c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f3b9610194917" /><Relationship Type="http://schemas.openxmlformats.org/officeDocument/2006/relationships/theme" Target="/ppt/slideMasters/theme/theme1.xml" Id="Rdfc02a82fb4241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4f3b96101949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bfd398b784d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9aa74b2c5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ecb68cc8e45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66b28f94f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4486c14564a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c90205b8145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BIOPROTEIN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BIOPROTEIN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−9 773 878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993 362 913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