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0d381e67448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2988f170c4cdb"/>
  </p:sldMasterIdLst>
  <p:sldIdLst>
    <p:sldId xmlns:r="http://schemas.openxmlformats.org/officeDocument/2006/relationships" id="256" r:id="R2c743ac8ebba4467"/>
    <p:sldId xmlns:r="http://schemas.openxmlformats.org/officeDocument/2006/relationships" id="257" r:id="Rc173eaadc3d649d2"/>
    <p:sldId xmlns:r="http://schemas.openxmlformats.org/officeDocument/2006/relationships" id="258" r:id="R52051fc1ebf34a54"/>
    <p:sldId xmlns:r="http://schemas.openxmlformats.org/officeDocument/2006/relationships" id="259" r:id="Rbeef0774f8ac4a79"/>
    <p:sldId xmlns:r="http://schemas.openxmlformats.org/officeDocument/2006/relationships" id="260" r:id="R38ff2c62c9f5460c"/>
    <p:sldId xmlns:r="http://schemas.openxmlformats.org/officeDocument/2006/relationships" id="261" r:id="Rf6937b628a774140"/>
    <p:sldId xmlns:r="http://schemas.openxmlformats.org/officeDocument/2006/relationships" id="262" r:id="R7d10a50d967f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2988f170c4cdb" /><Relationship Type="http://schemas.openxmlformats.org/officeDocument/2006/relationships/slide" Target="/ppt/slides/slide1.xml" Id="R2c743ac8ebba4467" /><Relationship Type="http://schemas.openxmlformats.org/officeDocument/2006/relationships/slide" Target="/ppt/slides/slide2.xml" Id="Rc173eaadc3d649d2" /><Relationship Type="http://schemas.openxmlformats.org/officeDocument/2006/relationships/slide" Target="/ppt/slides/slide3.xml" Id="R52051fc1ebf34a54" /><Relationship Type="http://schemas.openxmlformats.org/officeDocument/2006/relationships/slide" Target="/ppt/slides/slide4.xml" Id="Rbeef0774f8ac4a79" /><Relationship Type="http://schemas.openxmlformats.org/officeDocument/2006/relationships/slide" Target="/ppt/slides/slide5.xml" Id="R38ff2c62c9f5460c" /><Relationship Type="http://schemas.openxmlformats.org/officeDocument/2006/relationships/slide" Target="/ppt/slides/slide6.xml" Id="Rf6937b628a774140" /><Relationship Type="http://schemas.openxmlformats.org/officeDocument/2006/relationships/slide" Target="/ppt/slides/slide7.xml" Id="R7d10a50d967f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70155753d4f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c62de363349cc" /><Relationship Type="http://schemas.openxmlformats.org/officeDocument/2006/relationships/theme" Target="/ppt/slideMasters/theme/theme1.xml" Id="R0ddabb73586546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9c62de3633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e7583e19545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3ed979fdf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a1771d4b2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82c786c1e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b62c531d6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bb272d2c34d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cff9167b4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