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2a58311bdd46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31b134d40a4b2c"/>
  </p:sldMasterIdLst>
  <p:sldIdLst>
    <p:sldId xmlns:r="http://schemas.openxmlformats.org/officeDocument/2006/relationships" id="256" r:id="Ra62ba2a73484433d"/>
    <p:sldId xmlns:r="http://schemas.openxmlformats.org/officeDocument/2006/relationships" id="257" r:id="Raa303223bde448d5"/>
    <p:sldId xmlns:r="http://schemas.openxmlformats.org/officeDocument/2006/relationships" id="258" r:id="Reb52c51ed91a41ee"/>
    <p:sldId xmlns:r="http://schemas.openxmlformats.org/officeDocument/2006/relationships" id="259" r:id="R4305b4c3bf764345"/>
    <p:sldId xmlns:r="http://schemas.openxmlformats.org/officeDocument/2006/relationships" id="260" r:id="R204dc118ca544906"/>
    <p:sldId xmlns:r="http://schemas.openxmlformats.org/officeDocument/2006/relationships" id="261" r:id="R20230a67f59d4d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31b134d40a4b2c" /><Relationship Type="http://schemas.openxmlformats.org/officeDocument/2006/relationships/slide" Target="/ppt/slides/slide1.xml" Id="Ra62ba2a73484433d" /><Relationship Type="http://schemas.openxmlformats.org/officeDocument/2006/relationships/slide" Target="/ppt/slides/slide2.xml" Id="Raa303223bde448d5" /><Relationship Type="http://schemas.openxmlformats.org/officeDocument/2006/relationships/slide" Target="/ppt/slides/slide3.xml" Id="Reb52c51ed91a41ee" /><Relationship Type="http://schemas.openxmlformats.org/officeDocument/2006/relationships/slide" Target="/ppt/slides/slide4.xml" Id="R4305b4c3bf764345" /><Relationship Type="http://schemas.openxmlformats.org/officeDocument/2006/relationships/slide" Target="/ppt/slides/slide5.xml" Id="R204dc118ca544906" /><Relationship Type="http://schemas.openxmlformats.org/officeDocument/2006/relationships/slide" Target="/ppt/slides/slide6.xml" Id="R20230a67f59d4d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5a5649428f42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82711869a414f" /><Relationship Type="http://schemas.openxmlformats.org/officeDocument/2006/relationships/theme" Target="/ppt/slideMasters/theme/theme1.xml" Id="R0d7e1584921e40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082711869a41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bbb26da2740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bc0a818b94f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0141bea4248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cd5a7c7404d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42988c17d48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8a40f7bf84d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NORDRE BRURÅS 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Møllendalsveien 65C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993 435 708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NORDRE BRURÅS 4 AS</a:t>
            </a:r>
          </a:p>
        </p:txBody>
      </p:sp>
    </p:spTree>
  </p:cSld>
  <p:clrMapOvr>
    <a:masterClrMapping xmlns:a="http://schemas.openxmlformats.org/drawingml/2006/main"/>
  </p:clrMapOvr>
</p:sld>
</file>