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464a21a28c47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ee367741fe4978"/>
  </p:sldMasterIdLst>
  <p:sldIdLst>
    <p:sldId xmlns:r="http://schemas.openxmlformats.org/officeDocument/2006/relationships" id="256" r:id="Rea3d7c24293e477f"/>
    <p:sldId xmlns:r="http://schemas.openxmlformats.org/officeDocument/2006/relationships" id="257" r:id="Ra42a6c6bde8b471f"/>
    <p:sldId xmlns:r="http://schemas.openxmlformats.org/officeDocument/2006/relationships" id="258" r:id="R8077c159e56e474c"/>
    <p:sldId xmlns:r="http://schemas.openxmlformats.org/officeDocument/2006/relationships" id="259" r:id="Rc1beb58febaa4930"/>
    <p:sldId xmlns:r="http://schemas.openxmlformats.org/officeDocument/2006/relationships" id="260" r:id="R2a5f4f802ef84a29"/>
    <p:sldId xmlns:r="http://schemas.openxmlformats.org/officeDocument/2006/relationships" id="261" r:id="R102ca0a59b3248a8"/>
    <p:sldId xmlns:r="http://schemas.openxmlformats.org/officeDocument/2006/relationships" id="262" r:id="R9123af05e68942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ee367741fe4978" /><Relationship Type="http://schemas.openxmlformats.org/officeDocument/2006/relationships/slide" Target="/ppt/slides/slide1.xml" Id="Rea3d7c24293e477f" /><Relationship Type="http://schemas.openxmlformats.org/officeDocument/2006/relationships/slide" Target="/ppt/slides/slide2.xml" Id="Ra42a6c6bde8b471f" /><Relationship Type="http://schemas.openxmlformats.org/officeDocument/2006/relationships/slide" Target="/ppt/slides/slide3.xml" Id="R8077c159e56e474c" /><Relationship Type="http://schemas.openxmlformats.org/officeDocument/2006/relationships/slide" Target="/ppt/slides/slide4.xml" Id="Rc1beb58febaa4930" /><Relationship Type="http://schemas.openxmlformats.org/officeDocument/2006/relationships/slide" Target="/ppt/slides/slide5.xml" Id="R2a5f4f802ef84a29" /><Relationship Type="http://schemas.openxmlformats.org/officeDocument/2006/relationships/slide" Target="/ppt/slides/slide6.xml" Id="R102ca0a59b3248a8" /><Relationship Type="http://schemas.openxmlformats.org/officeDocument/2006/relationships/slide" Target="/ppt/slides/slide7.xml" Id="R9123af05e68942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48ca98dd734e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986fe0fa0040f8" /><Relationship Type="http://schemas.openxmlformats.org/officeDocument/2006/relationships/theme" Target="/ppt/slideMasters/theme/theme1.xml" Id="Ra6b7985e0f574c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986fe0fa0040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385477ac8e46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816799ebeb4a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277c7fe2f642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0e23e53d634e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76576b7c3b452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a43ee9504a407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d66c826e9e40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NORDRE BRURÅS 4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NORDRE BRURÅS 4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7 360 788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6 439 393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3 387 857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3 648 709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47 129 391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MIDGARD ALFA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Møllendalsveien 65C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993 435 708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