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bd846a2c8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1d8bc77ac4242"/>
  </p:sldMasterIdLst>
  <p:sldIdLst>
    <p:sldId xmlns:r="http://schemas.openxmlformats.org/officeDocument/2006/relationships" id="256" r:id="R5ade0c703ca24ab0"/>
    <p:sldId xmlns:r="http://schemas.openxmlformats.org/officeDocument/2006/relationships" id="257" r:id="Re2fccfe433f84367"/>
    <p:sldId xmlns:r="http://schemas.openxmlformats.org/officeDocument/2006/relationships" id="258" r:id="R6185038289474537"/>
    <p:sldId xmlns:r="http://schemas.openxmlformats.org/officeDocument/2006/relationships" id="259" r:id="Rac33fbb7bcca4b29"/>
    <p:sldId xmlns:r="http://schemas.openxmlformats.org/officeDocument/2006/relationships" id="260" r:id="R6b692579249b4449"/>
    <p:sldId xmlns:r="http://schemas.openxmlformats.org/officeDocument/2006/relationships" id="261" r:id="R7dea1b8a74044e08"/>
    <p:sldId xmlns:r="http://schemas.openxmlformats.org/officeDocument/2006/relationships" id="262" r:id="R1afd927de5e3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1d8bc77ac4242" /><Relationship Type="http://schemas.openxmlformats.org/officeDocument/2006/relationships/slide" Target="/ppt/slides/slide1.xml" Id="R5ade0c703ca24ab0" /><Relationship Type="http://schemas.openxmlformats.org/officeDocument/2006/relationships/slide" Target="/ppt/slides/slide2.xml" Id="Re2fccfe433f84367" /><Relationship Type="http://schemas.openxmlformats.org/officeDocument/2006/relationships/slide" Target="/ppt/slides/slide3.xml" Id="R6185038289474537" /><Relationship Type="http://schemas.openxmlformats.org/officeDocument/2006/relationships/slide" Target="/ppt/slides/slide4.xml" Id="Rac33fbb7bcca4b29" /><Relationship Type="http://schemas.openxmlformats.org/officeDocument/2006/relationships/slide" Target="/ppt/slides/slide5.xml" Id="R6b692579249b4449" /><Relationship Type="http://schemas.openxmlformats.org/officeDocument/2006/relationships/slide" Target="/ppt/slides/slide6.xml" Id="R7dea1b8a74044e08" /><Relationship Type="http://schemas.openxmlformats.org/officeDocument/2006/relationships/slide" Target="/ppt/slides/slide7.xml" Id="R1afd927de5e3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2d7ab8a374a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cd160fa8242b6" /><Relationship Type="http://schemas.openxmlformats.org/officeDocument/2006/relationships/theme" Target="/ppt/slideMasters/theme/theme1.xml" Id="R02a4969a16cb41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ecd160fa8242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72b77668547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3189aceb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e5936766e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a196a68e9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686f7195c40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2a987e4bf46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d910ce062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D.A.F SPEDITION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D.A.F SPEDITION NORGE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JAN-ERIK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MARTINCEVIC KATARINA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004723141015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www.dafspedition.com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