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71100d9d9c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4230f952f4bfc"/>
  </p:sldMasterIdLst>
  <p:sldIdLst>
    <p:sldId xmlns:r="http://schemas.openxmlformats.org/officeDocument/2006/relationships" id="256" r:id="R58ed9dfddbb946ce"/>
    <p:sldId xmlns:r="http://schemas.openxmlformats.org/officeDocument/2006/relationships" id="257" r:id="R015c11385bd240c9"/>
    <p:sldId xmlns:r="http://schemas.openxmlformats.org/officeDocument/2006/relationships" id="258" r:id="Rf33c007fdc2447cd"/>
    <p:sldId xmlns:r="http://schemas.openxmlformats.org/officeDocument/2006/relationships" id="259" r:id="R26d5198b305643b3"/>
    <p:sldId xmlns:r="http://schemas.openxmlformats.org/officeDocument/2006/relationships" id="260" r:id="R9851c7bc74af45a6"/>
    <p:sldId xmlns:r="http://schemas.openxmlformats.org/officeDocument/2006/relationships" id="261" r:id="Rf2176fd4211741ca"/>
    <p:sldId xmlns:r="http://schemas.openxmlformats.org/officeDocument/2006/relationships" id="262" r:id="Raa153cc144cf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4230f952f4bfc" /><Relationship Type="http://schemas.openxmlformats.org/officeDocument/2006/relationships/slide" Target="/ppt/slides/slide1.xml" Id="R58ed9dfddbb946ce" /><Relationship Type="http://schemas.openxmlformats.org/officeDocument/2006/relationships/slide" Target="/ppt/slides/slide2.xml" Id="R015c11385bd240c9" /><Relationship Type="http://schemas.openxmlformats.org/officeDocument/2006/relationships/slide" Target="/ppt/slides/slide3.xml" Id="Rf33c007fdc2447cd" /><Relationship Type="http://schemas.openxmlformats.org/officeDocument/2006/relationships/slide" Target="/ppt/slides/slide4.xml" Id="R26d5198b305643b3" /><Relationship Type="http://schemas.openxmlformats.org/officeDocument/2006/relationships/slide" Target="/ppt/slides/slide5.xml" Id="R9851c7bc74af45a6" /><Relationship Type="http://schemas.openxmlformats.org/officeDocument/2006/relationships/slide" Target="/ppt/slides/slide6.xml" Id="Rf2176fd4211741ca" /><Relationship Type="http://schemas.openxmlformats.org/officeDocument/2006/relationships/slide" Target="/ppt/slides/slide7.xml" Id="Raa153cc144cf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db68b5e80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6294d522141b8" /><Relationship Type="http://schemas.openxmlformats.org/officeDocument/2006/relationships/theme" Target="/ppt/slideMasters/theme/theme1.xml" Id="R30610d21e782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6294d5221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0ef96b08d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5bcf3d28e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a01f5567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d9670156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bd64697d4e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d6b8d334b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f90e6f69644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