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a7c0c14cde41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e40fa8182f4841"/>
  </p:sldMasterIdLst>
  <p:sldIdLst>
    <p:sldId xmlns:r="http://schemas.openxmlformats.org/officeDocument/2006/relationships" id="256" r:id="R24fc5540fe3442d3"/>
    <p:sldId xmlns:r="http://schemas.openxmlformats.org/officeDocument/2006/relationships" id="257" r:id="Rdd1e443fb1694131"/>
    <p:sldId xmlns:r="http://schemas.openxmlformats.org/officeDocument/2006/relationships" id="258" r:id="Rea292eb59d774e82"/>
    <p:sldId xmlns:r="http://schemas.openxmlformats.org/officeDocument/2006/relationships" id="259" r:id="R94d799e83950433e"/>
    <p:sldId xmlns:r="http://schemas.openxmlformats.org/officeDocument/2006/relationships" id="260" r:id="R10529ae7926a47b6"/>
    <p:sldId xmlns:r="http://schemas.openxmlformats.org/officeDocument/2006/relationships" id="261" r:id="Re559d22252b547db"/>
    <p:sldId xmlns:r="http://schemas.openxmlformats.org/officeDocument/2006/relationships" id="262" r:id="R7192610a3b2b45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e40fa8182f4841" /><Relationship Type="http://schemas.openxmlformats.org/officeDocument/2006/relationships/slide" Target="/ppt/slides/slide1.xml" Id="R24fc5540fe3442d3" /><Relationship Type="http://schemas.openxmlformats.org/officeDocument/2006/relationships/slide" Target="/ppt/slides/slide2.xml" Id="Rdd1e443fb1694131" /><Relationship Type="http://schemas.openxmlformats.org/officeDocument/2006/relationships/slide" Target="/ppt/slides/slide3.xml" Id="Rea292eb59d774e82" /><Relationship Type="http://schemas.openxmlformats.org/officeDocument/2006/relationships/slide" Target="/ppt/slides/slide4.xml" Id="R94d799e83950433e" /><Relationship Type="http://schemas.openxmlformats.org/officeDocument/2006/relationships/slide" Target="/ppt/slides/slide5.xml" Id="R10529ae7926a47b6" /><Relationship Type="http://schemas.openxmlformats.org/officeDocument/2006/relationships/slide" Target="/ppt/slides/slide6.xml" Id="Re559d22252b547db" /><Relationship Type="http://schemas.openxmlformats.org/officeDocument/2006/relationships/slide" Target="/ppt/slides/slide7.xml" Id="R7192610a3b2b45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ff13362d24a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8fb135d3c49ca" /><Relationship Type="http://schemas.openxmlformats.org/officeDocument/2006/relationships/theme" Target="/ppt/slideMasters/theme/theme1.xml" Id="Ra45fad16241443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c8fb135d3c49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54dea65834a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7d9ec0e7146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eb7fcbd124c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5cb67929b4f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706e9196a4b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f8f908ad342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6c1137c8d48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MI-HOLDING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290 471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15 928 679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65 691 863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77 691 918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ENGEBØ INGUNN K DVERGSDAL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ENGEBØ MORTEN FALKENSTEIN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Brendeholten 48B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6814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82 63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993 499 080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MI-HOLDING AS</a:t>
            </a:r>
          </a:p>
        </p:txBody>
      </p:sp>
    </p:spTree>
  </p:cSld>
  <p:clrMapOvr>
    <a:masterClrMapping xmlns:a="http://schemas.openxmlformats.org/drawingml/2006/main"/>
  </p:clrMapOvr>
</p:sld>
</file>