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f6f7a25f5b4a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aa961f84fa4187"/>
  </p:sldMasterIdLst>
  <p:sldIdLst>
    <p:sldId xmlns:r="http://schemas.openxmlformats.org/officeDocument/2006/relationships" id="256" r:id="Rf7da5d45f40349eb"/>
    <p:sldId xmlns:r="http://schemas.openxmlformats.org/officeDocument/2006/relationships" id="257" r:id="R93cca954618a4c07"/>
    <p:sldId xmlns:r="http://schemas.openxmlformats.org/officeDocument/2006/relationships" id="258" r:id="R7b16def442784c27"/>
    <p:sldId xmlns:r="http://schemas.openxmlformats.org/officeDocument/2006/relationships" id="259" r:id="R93dde200ad6b44c5"/>
    <p:sldId xmlns:r="http://schemas.openxmlformats.org/officeDocument/2006/relationships" id="260" r:id="R2faf65223a5346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a961f84fa4187" /><Relationship Type="http://schemas.openxmlformats.org/officeDocument/2006/relationships/slide" Target="/ppt/slides/slide1.xml" Id="Rf7da5d45f40349eb" /><Relationship Type="http://schemas.openxmlformats.org/officeDocument/2006/relationships/slide" Target="/ppt/slides/slide2.xml" Id="R93cca954618a4c07" /><Relationship Type="http://schemas.openxmlformats.org/officeDocument/2006/relationships/slide" Target="/ppt/slides/slide3.xml" Id="R7b16def442784c27" /><Relationship Type="http://schemas.openxmlformats.org/officeDocument/2006/relationships/slide" Target="/ppt/slides/slide4.xml" Id="R93dde200ad6b44c5" /><Relationship Type="http://schemas.openxmlformats.org/officeDocument/2006/relationships/slide" Target="/ppt/slides/slide5.xml" Id="R2faf65223a5346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df0a8fe0a41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29e59259f45e9" /><Relationship Type="http://schemas.openxmlformats.org/officeDocument/2006/relationships/theme" Target="/ppt/slideMasters/theme/theme1.xml" Id="Re8a3b4944b324d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429e59259f45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7f8794de04f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1bec788d6342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39ea3fa4340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6a618ef0e4a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5f0a4b240b4d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HJERNESTORM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HJERNESTORM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993 609 749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