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22b14d2b1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45a418c2242ea"/>
  </p:sldMasterIdLst>
  <p:sldIdLst>
    <p:sldId xmlns:r="http://schemas.openxmlformats.org/officeDocument/2006/relationships" id="256" r:id="R72d680aab8ee45f7"/>
    <p:sldId xmlns:r="http://schemas.openxmlformats.org/officeDocument/2006/relationships" id="257" r:id="R148e4e2bb7644cd2"/>
    <p:sldId xmlns:r="http://schemas.openxmlformats.org/officeDocument/2006/relationships" id="258" r:id="Rcdb1ff8f7c4a4827"/>
    <p:sldId xmlns:r="http://schemas.openxmlformats.org/officeDocument/2006/relationships" id="259" r:id="R7ecbe6cc68e54d25"/>
    <p:sldId xmlns:r="http://schemas.openxmlformats.org/officeDocument/2006/relationships" id="260" r:id="Rf25251c783cd4b28"/>
    <p:sldId xmlns:r="http://schemas.openxmlformats.org/officeDocument/2006/relationships" id="261" r:id="R8e49d974000943d1"/>
    <p:sldId xmlns:r="http://schemas.openxmlformats.org/officeDocument/2006/relationships" id="262" r:id="R9a8723683402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45a418c2242ea" /><Relationship Type="http://schemas.openxmlformats.org/officeDocument/2006/relationships/slide" Target="/ppt/slides/slide1.xml" Id="R72d680aab8ee45f7" /><Relationship Type="http://schemas.openxmlformats.org/officeDocument/2006/relationships/slide" Target="/ppt/slides/slide2.xml" Id="R148e4e2bb7644cd2" /><Relationship Type="http://schemas.openxmlformats.org/officeDocument/2006/relationships/slide" Target="/ppt/slides/slide3.xml" Id="Rcdb1ff8f7c4a4827" /><Relationship Type="http://schemas.openxmlformats.org/officeDocument/2006/relationships/slide" Target="/ppt/slides/slide4.xml" Id="R7ecbe6cc68e54d25" /><Relationship Type="http://schemas.openxmlformats.org/officeDocument/2006/relationships/slide" Target="/ppt/slides/slide5.xml" Id="Rf25251c783cd4b28" /><Relationship Type="http://schemas.openxmlformats.org/officeDocument/2006/relationships/slide" Target="/ppt/slides/slide6.xml" Id="R8e49d974000943d1" /><Relationship Type="http://schemas.openxmlformats.org/officeDocument/2006/relationships/slide" Target="/ppt/slides/slide7.xml" Id="R9a8723683402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24c9cce40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dd1fba9f4e0c" /><Relationship Type="http://schemas.openxmlformats.org/officeDocument/2006/relationships/theme" Target="/ppt/slideMasters/theme/theme1.xml" Id="Rdd5d11013b20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bdd1fba9f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2ba4704e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4572de66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0a60ab8a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26a36c54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175e72d7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9690d26a4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b626aaaa7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