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d6c2368faa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583696daa344d3"/>
  </p:sldMasterIdLst>
  <p:sldIdLst>
    <p:sldId xmlns:r="http://schemas.openxmlformats.org/officeDocument/2006/relationships" id="256" r:id="R5bec0a4fc792456e"/>
    <p:sldId xmlns:r="http://schemas.openxmlformats.org/officeDocument/2006/relationships" id="257" r:id="Rff64e8561e354572"/>
    <p:sldId xmlns:r="http://schemas.openxmlformats.org/officeDocument/2006/relationships" id="258" r:id="R6961530a4f5f4888"/>
    <p:sldId xmlns:r="http://schemas.openxmlformats.org/officeDocument/2006/relationships" id="259" r:id="R0ccfc9c7095643ed"/>
    <p:sldId xmlns:r="http://schemas.openxmlformats.org/officeDocument/2006/relationships" id="260" r:id="R94df9f446398426e"/>
    <p:sldId xmlns:r="http://schemas.openxmlformats.org/officeDocument/2006/relationships" id="261" r:id="R9d17701161554793"/>
    <p:sldId xmlns:r="http://schemas.openxmlformats.org/officeDocument/2006/relationships" id="262" r:id="Rd53e00109b0440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583696daa344d3" /><Relationship Type="http://schemas.openxmlformats.org/officeDocument/2006/relationships/slide" Target="/ppt/slides/slide1.xml" Id="R5bec0a4fc792456e" /><Relationship Type="http://schemas.openxmlformats.org/officeDocument/2006/relationships/slide" Target="/ppt/slides/slide2.xml" Id="Rff64e8561e354572" /><Relationship Type="http://schemas.openxmlformats.org/officeDocument/2006/relationships/slide" Target="/ppt/slides/slide3.xml" Id="R6961530a4f5f4888" /><Relationship Type="http://schemas.openxmlformats.org/officeDocument/2006/relationships/slide" Target="/ppt/slides/slide4.xml" Id="R0ccfc9c7095643ed" /><Relationship Type="http://schemas.openxmlformats.org/officeDocument/2006/relationships/slide" Target="/ppt/slides/slide5.xml" Id="R94df9f446398426e" /><Relationship Type="http://schemas.openxmlformats.org/officeDocument/2006/relationships/slide" Target="/ppt/slides/slide6.xml" Id="R9d17701161554793" /><Relationship Type="http://schemas.openxmlformats.org/officeDocument/2006/relationships/slide" Target="/ppt/slides/slide7.xml" Id="Rd53e00109b0440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6547ac1774f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ce42ae1764e4b" /><Relationship Type="http://schemas.openxmlformats.org/officeDocument/2006/relationships/theme" Target="/ppt/slideMasters/theme/theme1.xml" Id="R8b5eb766c7b24c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bce42ae1764e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fbf49e74c47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9eabf070448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97f06529b44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e59b3809544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1e083507240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f04165f4b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7affaf4494f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