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068f479d6dd4c6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0c215e5a23b4a67"/>
  </p:sldMasterIdLst>
  <p:sldIdLst>
    <p:sldId xmlns:r="http://schemas.openxmlformats.org/officeDocument/2006/relationships" id="256" r:id="R6ff0dae3d9254667"/>
    <p:sldId xmlns:r="http://schemas.openxmlformats.org/officeDocument/2006/relationships" id="257" r:id="R9c1dd65921694431"/>
    <p:sldId xmlns:r="http://schemas.openxmlformats.org/officeDocument/2006/relationships" id="258" r:id="Rb93589fc87634b81"/>
    <p:sldId xmlns:r="http://schemas.openxmlformats.org/officeDocument/2006/relationships" id="259" r:id="R1c9da346f3b24bac"/>
    <p:sldId xmlns:r="http://schemas.openxmlformats.org/officeDocument/2006/relationships" id="260" r:id="R23982f97e516491d"/>
    <p:sldId xmlns:r="http://schemas.openxmlformats.org/officeDocument/2006/relationships" id="261" r:id="R10a4550a11ee48a8"/>
    <p:sldId xmlns:r="http://schemas.openxmlformats.org/officeDocument/2006/relationships" id="262" r:id="R34ae980b1b0c409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0c215e5a23b4a67" /><Relationship Type="http://schemas.openxmlformats.org/officeDocument/2006/relationships/slide" Target="/ppt/slides/slide1.xml" Id="R6ff0dae3d9254667" /><Relationship Type="http://schemas.openxmlformats.org/officeDocument/2006/relationships/slide" Target="/ppt/slides/slide2.xml" Id="R9c1dd65921694431" /><Relationship Type="http://schemas.openxmlformats.org/officeDocument/2006/relationships/slide" Target="/ppt/slides/slide3.xml" Id="Rb93589fc87634b81" /><Relationship Type="http://schemas.openxmlformats.org/officeDocument/2006/relationships/slide" Target="/ppt/slides/slide4.xml" Id="R1c9da346f3b24bac" /><Relationship Type="http://schemas.openxmlformats.org/officeDocument/2006/relationships/slide" Target="/ppt/slides/slide5.xml" Id="R23982f97e516491d" /><Relationship Type="http://schemas.openxmlformats.org/officeDocument/2006/relationships/slide" Target="/ppt/slides/slide6.xml" Id="R10a4550a11ee48a8" /><Relationship Type="http://schemas.openxmlformats.org/officeDocument/2006/relationships/slide" Target="/ppt/slides/slide7.xml" Id="R34ae980b1b0c409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4382891365d4e4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b5e75eb5014894" /><Relationship Type="http://schemas.openxmlformats.org/officeDocument/2006/relationships/theme" Target="/ppt/slideMasters/theme/theme1.xml" Id="Recccc7523f754d6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db5e75eb501489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cab1e6afe7407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3924e2deb94b8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018f2d7b8c4d8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b19436ffa64d4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3601297500470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e6726738c44a0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6d57f1937b4cc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GRAVS GRAVESERVICE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GRAVS GRAVESERVICE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GRAVS GRAVESERVICE AS ble etablert [år] og holder til i Spydeberg.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GRAVS GRAVESERVICE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GRAVS GRAVESERVICE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GRAVS GRAVESERVICE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21 741 122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3 212 696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3 469 710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12 730 218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57 367 131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GRAVS GRAVESERVICE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GRAV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GRAVS GRAVESERVICE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Heliveien 389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1821 Spydeberg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jeg@gravs.no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993 898 295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GRAVS GRAVESERVICE AS</a:t>
            </a:r>
          </a:p>
        </p:txBody>
      </p:sp>
    </p:spTree>
  </p:cSld>
  <p:clrMapOvr>
    <a:masterClrMapping xmlns:a="http://schemas.openxmlformats.org/drawingml/2006/main"/>
  </p:clrMapOvr>
</p:sld>
</file>