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0ce58161e645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81ccc9b8594423"/>
  </p:sldMasterIdLst>
  <p:sldIdLst>
    <p:sldId xmlns:r="http://schemas.openxmlformats.org/officeDocument/2006/relationships" id="256" r:id="R7f4465cf73fd4b12"/>
    <p:sldId xmlns:r="http://schemas.openxmlformats.org/officeDocument/2006/relationships" id="257" r:id="R3196bb25eb904259"/>
    <p:sldId xmlns:r="http://schemas.openxmlformats.org/officeDocument/2006/relationships" id="258" r:id="Rf940859768484299"/>
    <p:sldId xmlns:r="http://schemas.openxmlformats.org/officeDocument/2006/relationships" id="259" r:id="R1ef22db4eef14d34"/>
    <p:sldId xmlns:r="http://schemas.openxmlformats.org/officeDocument/2006/relationships" id="260" r:id="R1be4d46bdb554d0f"/>
    <p:sldId xmlns:r="http://schemas.openxmlformats.org/officeDocument/2006/relationships" id="261" r:id="R94f41086c0544c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81ccc9b8594423" /><Relationship Type="http://schemas.openxmlformats.org/officeDocument/2006/relationships/slide" Target="/ppt/slides/slide1.xml" Id="R7f4465cf73fd4b12" /><Relationship Type="http://schemas.openxmlformats.org/officeDocument/2006/relationships/slide" Target="/ppt/slides/slide2.xml" Id="R3196bb25eb904259" /><Relationship Type="http://schemas.openxmlformats.org/officeDocument/2006/relationships/slide" Target="/ppt/slides/slide3.xml" Id="Rf940859768484299" /><Relationship Type="http://schemas.openxmlformats.org/officeDocument/2006/relationships/slide" Target="/ppt/slides/slide4.xml" Id="R1ef22db4eef14d34" /><Relationship Type="http://schemas.openxmlformats.org/officeDocument/2006/relationships/slide" Target="/ppt/slides/slide5.xml" Id="R1be4d46bdb554d0f" /><Relationship Type="http://schemas.openxmlformats.org/officeDocument/2006/relationships/slide" Target="/ppt/slides/slide6.xml" Id="R94f41086c0544c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33508eda814f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5389d229e4e03" /><Relationship Type="http://schemas.openxmlformats.org/officeDocument/2006/relationships/theme" Target="/ppt/slideMasters/theme/theme1.xml" Id="Rd4f57228a1b240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c5389d229e4e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16ddda52b47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343e88a14944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bc3144eb964b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c91b453b944d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72032c491b40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ebc41158c645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TRYGGESETH REGNSKAP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TRYGGESETH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TRYGGESETH REGNSKAP ble etablert [år] og holder til i Fornebu.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TRYGGESETH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TRYGGESETH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TRYGGESETH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1 767 061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1 116 270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1 115 146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67 169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154 287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TRYGGESETH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 Balchens vei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1364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synneve@mmregnskap.no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993 940 321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TRYGGESETH REGNSKAP</a:t>
            </a:r>
          </a:p>
        </p:txBody>
      </p:sp>
    </p:spTree>
  </p:cSld>
  <p:clrMapOvr>
    <a:masterClrMapping xmlns:a="http://schemas.openxmlformats.org/drawingml/2006/main"/>
  </p:clrMapOvr>
</p:sld>
</file>