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55c10f4d34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cf557ca8d14688"/>
  </p:sldMasterIdLst>
  <p:sldIdLst>
    <p:sldId xmlns:r="http://schemas.openxmlformats.org/officeDocument/2006/relationships" id="256" r:id="Rfcdb60126d994bf9"/>
    <p:sldId xmlns:r="http://schemas.openxmlformats.org/officeDocument/2006/relationships" id="257" r:id="R7e587722cbdf4f35"/>
    <p:sldId xmlns:r="http://schemas.openxmlformats.org/officeDocument/2006/relationships" id="258" r:id="R0a7f417a83b24d8a"/>
    <p:sldId xmlns:r="http://schemas.openxmlformats.org/officeDocument/2006/relationships" id="259" r:id="R064a687a83e2479f"/>
    <p:sldId xmlns:r="http://schemas.openxmlformats.org/officeDocument/2006/relationships" id="260" r:id="R3a5bd4392e54422f"/>
    <p:sldId xmlns:r="http://schemas.openxmlformats.org/officeDocument/2006/relationships" id="261" r:id="Rd9ee2c950f2f452e"/>
    <p:sldId xmlns:r="http://schemas.openxmlformats.org/officeDocument/2006/relationships" id="262" r:id="R035537fe8d9c40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f557ca8d14688" /><Relationship Type="http://schemas.openxmlformats.org/officeDocument/2006/relationships/slide" Target="/ppt/slides/slide1.xml" Id="Rfcdb60126d994bf9" /><Relationship Type="http://schemas.openxmlformats.org/officeDocument/2006/relationships/slide" Target="/ppt/slides/slide2.xml" Id="R7e587722cbdf4f35" /><Relationship Type="http://schemas.openxmlformats.org/officeDocument/2006/relationships/slide" Target="/ppt/slides/slide3.xml" Id="R0a7f417a83b24d8a" /><Relationship Type="http://schemas.openxmlformats.org/officeDocument/2006/relationships/slide" Target="/ppt/slides/slide4.xml" Id="R064a687a83e2479f" /><Relationship Type="http://schemas.openxmlformats.org/officeDocument/2006/relationships/slide" Target="/ppt/slides/slide5.xml" Id="R3a5bd4392e54422f" /><Relationship Type="http://schemas.openxmlformats.org/officeDocument/2006/relationships/slide" Target="/ppt/slides/slide6.xml" Id="Rd9ee2c950f2f452e" /><Relationship Type="http://schemas.openxmlformats.org/officeDocument/2006/relationships/slide" Target="/ppt/slides/slide7.xml" Id="R035537fe8d9c40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3218bd2fe45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15543686e4b66" /><Relationship Type="http://schemas.openxmlformats.org/officeDocument/2006/relationships/theme" Target="/ppt/slideMasters/theme/theme1.xml" Id="Rcd662d6d36e748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215543686e4b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a5fea1ca94a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acb8ec77d46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4a946352648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94ee0cee24e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8a4adab1645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a99cc7a2240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5815722bb4f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KYDLAND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232 197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1 489 538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2 165 751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VARHAUG ODD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Kydlandsvegen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a-varhau@online.no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994 013 483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