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516e81ab6544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429e33917a4b43"/>
  </p:sldMasterIdLst>
  <p:sldIdLst>
    <p:sldId xmlns:r="http://schemas.openxmlformats.org/officeDocument/2006/relationships" id="256" r:id="R98f565f5f43d415f"/>
    <p:sldId xmlns:r="http://schemas.openxmlformats.org/officeDocument/2006/relationships" id="257" r:id="R224214322ed94fdf"/>
    <p:sldId xmlns:r="http://schemas.openxmlformats.org/officeDocument/2006/relationships" id="258" r:id="Rd9f59a2760624f6a"/>
    <p:sldId xmlns:r="http://schemas.openxmlformats.org/officeDocument/2006/relationships" id="259" r:id="Rb96b1eba50de4ef8"/>
    <p:sldId xmlns:r="http://schemas.openxmlformats.org/officeDocument/2006/relationships" id="260" r:id="R0d69a9cdf9c4446e"/>
    <p:sldId xmlns:r="http://schemas.openxmlformats.org/officeDocument/2006/relationships" id="261" r:id="Rb2d38dc2f96a49b5"/>
    <p:sldId xmlns:r="http://schemas.openxmlformats.org/officeDocument/2006/relationships" id="262" r:id="R42b694779717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29e33917a4b43" /><Relationship Type="http://schemas.openxmlformats.org/officeDocument/2006/relationships/slide" Target="/ppt/slides/slide1.xml" Id="R98f565f5f43d415f" /><Relationship Type="http://schemas.openxmlformats.org/officeDocument/2006/relationships/slide" Target="/ppt/slides/slide2.xml" Id="R224214322ed94fdf" /><Relationship Type="http://schemas.openxmlformats.org/officeDocument/2006/relationships/slide" Target="/ppt/slides/slide3.xml" Id="Rd9f59a2760624f6a" /><Relationship Type="http://schemas.openxmlformats.org/officeDocument/2006/relationships/slide" Target="/ppt/slides/slide4.xml" Id="Rb96b1eba50de4ef8" /><Relationship Type="http://schemas.openxmlformats.org/officeDocument/2006/relationships/slide" Target="/ppt/slides/slide5.xml" Id="R0d69a9cdf9c4446e" /><Relationship Type="http://schemas.openxmlformats.org/officeDocument/2006/relationships/slide" Target="/ppt/slides/slide6.xml" Id="Rb2d38dc2f96a49b5" /><Relationship Type="http://schemas.openxmlformats.org/officeDocument/2006/relationships/slide" Target="/ppt/slides/slide7.xml" Id="R42b694779717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b2b4528b2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34448b4b3488f" /><Relationship Type="http://schemas.openxmlformats.org/officeDocument/2006/relationships/theme" Target="/ppt/slideMasters/theme/theme1.xml" Id="R629d013159ed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34448b4b3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871ebdf7749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1be0c2bed43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e22a9c164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520ab2c88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9e0e80a7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7eb8d765f4c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b175cc10d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SIRIPYNTEN UTBYGGING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SIRIPYNTEN UTBYGGING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5 722 120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29 907 597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SØRVEST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994 157 639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SIRIPYNTEN UTBYGGING AS</a:t>
            </a:r>
          </a:p>
        </p:txBody>
      </p:sp>
    </p:spTree>
  </p:cSld>
  <p:clrMapOvr>
    <a:masterClrMapping xmlns:a="http://schemas.openxmlformats.org/drawingml/2006/main"/>
  </p:clrMapOvr>
</p:sld>
</file>