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62153a1118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8ca617cb99499a"/>
  </p:sldMasterIdLst>
  <p:sldIdLst>
    <p:sldId xmlns:r="http://schemas.openxmlformats.org/officeDocument/2006/relationships" id="256" r:id="Re9646001874b4d2d"/>
    <p:sldId xmlns:r="http://schemas.openxmlformats.org/officeDocument/2006/relationships" id="257" r:id="R4d945117894a4db2"/>
    <p:sldId xmlns:r="http://schemas.openxmlformats.org/officeDocument/2006/relationships" id="258" r:id="R887323a3dd5d4663"/>
    <p:sldId xmlns:r="http://schemas.openxmlformats.org/officeDocument/2006/relationships" id="259" r:id="Rc0aa0a313fcf475d"/>
    <p:sldId xmlns:r="http://schemas.openxmlformats.org/officeDocument/2006/relationships" id="260" r:id="R9b5c1802fe504711"/>
    <p:sldId xmlns:r="http://schemas.openxmlformats.org/officeDocument/2006/relationships" id="261" r:id="R700bd426e8a34dfd"/>
    <p:sldId xmlns:r="http://schemas.openxmlformats.org/officeDocument/2006/relationships" id="262" r:id="R682a4bda2ca9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ca617cb99499a" /><Relationship Type="http://schemas.openxmlformats.org/officeDocument/2006/relationships/slide" Target="/ppt/slides/slide1.xml" Id="Re9646001874b4d2d" /><Relationship Type="http://schemas.openxmlformats.org/officeDocument/2006/relationships/slide" Target="/ppt/slides/slide2.xml" Id="R4d945117894a4db2" /><Relationship Type="http://schemas.openxmlformats.org/officeDocument/2006/relationships/slide" Target="/ppt/slides/slide3.xml" Id="R887323a3dd5d4663" /><Relationship Type="http://schemas.openxmlformats.org/officeDocument/2006/relationships/slide" Target="/ppt/slides/slide4.xml" Id="Rc0aa0a313fcf475d" /><Relationship Type="http://schemas.openxmlformats.org/officeDocument/2006/relationships/slide" Target="/ppt/slides/slide5.xml" Id="R9b5c1802fe504711" /><Relationship Type="http://schemas.openxmlformats.org/officeDocument/2006/relationships/slide" Target="/ppt/slides/slide6.xml" Id="R700bd426e8a34dfd" /><Relationship Type="http://schemas.openxmlformats.org/officeDocument/2006/relationships/slide" Target="/ppt/slides/slide7.xml" Id="R682a4bda2ca9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8641f592a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ee3f95c62431f" /><Relationship Type="http://schemas.openxmlformats.org/officeDocument/2006/relationships/theme" Target="/ppt/slideMasters/theme/theme1.xml" Id="Rbaf7898bdc0149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5ee3f95c6243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3b0f0b849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0b6f2863b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4d7ccbaa1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37efd787e4d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c1f087c49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b8f4067af49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aa465a5b349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WELLWORK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INNOVATION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6 818 489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19 244 253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30 492 438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SVCMV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80 57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stian@wellworkinnovation.com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994 190 857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