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9f116de38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c4528b57d640fd"/>
  </p:sldMasterIdLst>
  <p:sldIdLst>
    <p:sldId xmlns:r="http://schemas.openxmlformats.org/officeDocument/2006/relationships" id="256" r:id="Rcf52dac2b419463c"/>
    <p:sldId xmlns:r="http://schemas.openxmlformats.org/officeDocument/2006/relationships" id="257" r:id="R48b2f73d056c436d"/>
    <p:sldId xmlns:r="http://schemas.openxmlformats.org/officeDocument/2006/relationships" id="258" r:id="R88e9d9008def4291"/>
    <p:sldId xmlns:r="http://schemas.openxmlformats.org/officeDocument/2006/relationships" id="259" r:id="R2434819bf58e4670"/>
    <p:sldId xmlns:r="http://schemas.openxmlformats.org/officeDocument/2006/relationships" id="260" r:id="Re39ed48c31d548a4"/>
    <p:sldId xmlns:r="http://schemas.openxmlformats.org/officeDocument/2006/relationships" id="261" r:id="R7fe3be9e26964adf"/>
    <p:sldId xmlns:r="http://schemas.openxmlformats.org/officeDocument/2006/relationships" id="262" r:id="Rdf389851def1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4528b57d640fd" /><Relationship Type="http://schemas.openxmlformats.org/officeDocument/2006/relationships/slide" Target="/ppt/slides/slide1.xml" Id="Rcf52dac2b419463c" /><Relationship Type="http://schemas.openxmlformats.org/officeDocument/2006/relationships/slide" Target="/ppt/slides/slide2.xml" Id="R48b2f73d056c436d" /><Relationship Type="http://schemas.openxmlformats.org/officeDocument/2006/relationships/slide" Target="/ppt/slides/slide3.xml" Id="R88e9d9008def4291" /><Relationship Type="http://schemas.openxmlformats.org/officeDocument/2006/relationships/slide" Target="/ppt/slides/slide4.xml" Id="R2434819bf58e4670" /><Relationship Type="http://schemas.openxmlformats.org/officeDocument/2006/relationships/slide" Target="/ppt/slides/slide5.xml" Id="Re39ed48c31d548a4" /><Relationship Type="http://schemas.openxmlformats.org/officeDocument/2006/relationships/slide" Target="/ppt/slides/slide6.xml" Id="R7fe3be9e26964adf" /><Relationship Type="http://schemas.openxmlformats.org/officeDocument/2006/relationships/slide" Target="/ppt/slides/slide7.xml" Id="Rdf389851def1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6166e5820645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919f624954f0a" /><Relationship Type="http://schemas.openxmlformats.org/officeDocument/2006/relationships/theme" Target="/ppt/slideMasters/theme/theme1.xml" Id="Re3106bfd1ebe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5919f62495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37fb962d7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e21e3dc784b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d963daefd4a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bd1d3f8754c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41b0bedb0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6494bfb864c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12ff5ec9d40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KARMA FITNESS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KARMA FITNESS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−343 521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−518 440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298 726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TOM MARIUS  –  50,2 %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SINDRE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STORHOV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SKAARUD HENNING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Lundgaardvegen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2408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42 72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ingvildloevaas@hotmail.com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KARMA FITNESS AS</a:t>
            </a:r>
          </a:p>
        </p:txBody>
      </p:sp>
    </p:spTree>
  </p:cSld>
  <p:clrMapOvr>
    <a:masterClrMapping xmlns:a="http://schemas.openxmlformats.org/drawingml/2006/main"/>
  </p:clrMapOvr>
</p:sld>
</file>