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c9b9603b0e44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5b95690556405e"/>
  </p:sldMasterIdLst>
  <p:sldIdLst>
    <p:sldId xmlns:r="http://schemas.openxmlformats.org/officeDocument/2006/relationships" id="256" r:id="R247b353ad0db4f74"/>
    <p:sldId xmlns:r="http://schemas.openxmlformats.org/officeDocument/2006/relationships" id="257" r:id="R65288eb260e448b7"/>
    <p:sldId xmlns:r="http://schemas.openxmlformats.org/officeDocument/2006/relationships" id="258" r:id="R478b6b3cdb6d4f0a"/>
    <p:sldId xmlns:r="http://schemas.openxmlformats.org/officeDocument/2006/relationships" id="259" r:id="R76c57490879a44d9"/>
    <p:sldId xmlns:r="http://schemas.openxmlformats.org/officeDocument/2006/relationships" id="260" r:id="Rbb3416b3a8d84bdb"/>
    <p:sldId xmlns:r="http://schemas.openxmlformats.org/officeDocument/2006/relationships" id="261" r:id="R1dec33a8d03041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b95690556405e" /><Relationship Type="http://schemas.openxmlformats.org/officeDocument/2006/relationships/slide" Target="/ppt/slides/slide1.xml" Id="R247b353ad0db4f74" /><Relationship Type="http://schemas.openxmlformats.org/officeDocument/2006/relationships/slide" Target="/ppt/slides/slide2.xml" Id="R65288eb260e448b7" /><Relationship Type="http://schemas.openxmlformats.org/officeDocument/2006/relationships/slide" Target="/ppt/slides/slide3.xml" Id="R478b6b3cdb6d4f0a" /><Relationship Type="http://schemas.openxmlformats.org/officeDocument/2006/relationships/slide" Target="/ppt/slides/slide4.xml" Id="R76c57490879a44d9" /><Relationship Type="http://schemas.openxmlformats.org/officeDocument/2006/relationships/slide" Target="/ppt/slides/slide5.xml" Id="Rbb3416b3a8d84bdb" /><Relationship Type="http://schemas.openxmlformats.org/officeDocument/2006/relationships/slide" Target="/ppt/slides/slide6.xml" Id="R1dec33a8d03041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662540df447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a6a0832274d2c" /><Relationship Type="http://schemas.openxmlformats.org/officeDocument/2006/relationships/theme" Target="/ppt/slideMasters/theme/theme1.xml" Id="Racadd50dcbe7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a6a0832274d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4f7860b1148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be9482fcb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6cb9953524c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1ef6cbc544b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3a788e0c941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c08e5836440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AMENTIO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AMENTIO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AMENTIO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AMENTIO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AMENTIO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AMENTIO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PATHFINDER HOLDING AS  –  95,3 %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KVALE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HAUGANS HUS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KOTENG HOLDING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RYKKET EIENDOM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ICHIBAN CONSULTING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AMENTIO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994 249 339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AMENTIO HOLDING AS</a:t>
            </a:r>
          </a:p>
        </p:txBody>
      </p:sp>
    </p:spTree>
  </p:cSld>
  <p:clrMapOvr>
    <a:masterClrMapping xmlns:a="http://schemas.openxmlformats.org/drawingml/2006/main"/>
  </p:clrMapOvr>
</p:sld>
</file>