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e7892384e6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86bba1c2249de"/>
  </p:sldMasterIdLst>
  <p:sldIdLst>
    <p:sldId xmlns:r="http://schemas.openxmlformats.org/officeDocument/2006/relationships" id="256" r:id="R976d58b0a7b04988"/>
    <p:sldId xmlns:r="http://schemas.openxmlformats.org/officeDocument/2006/relationships" id="257" r:id="R493c45be866a4d34"/>
    <p:sldId xmlns:r="http://schemas.openxmlformats.org/officeDocument/2006/relationships" id="258" r:id="Rde3812ba82fc463e"/>
    <p:sldId xmlns:r="http://schemas.openxmlformats.org/officeDocument/2006/relationships" id="259" r:id="Rf67012ca3af449b2"/>
    <p:sldId xmlns:r="http://schemas.openxmlformats.org/officeDocument/2006/relationships" id="260" r:id="Re0228706300c4d6d"/>
    <p:sldId xmlns:r="http://schemas.openxmlformats.org/officeDocument/2006/relationships" id="261" r:id="R7fa64919033442ab"/>
    <p:sldId xmlns:r="http://schemas.openxmlformats.org/officeDocument/2006/relationships" id="262" r:id="Rbc5e4fe6d336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86bba1c2249de" /><Relationship Type="http://schemas.openxmlformats.org/officeDocument/2006/relationships/slide" Target="/ppt/slides/slide1.xml" Id="R976d58b0a7b04988" /><Relationship Type="http://schemas.openxmlformats.org/officeDocument/2006/relationships/slide" Target="/ppt/slides/slide2.xml" Id="R493c45be866a4d34" /><Relationship Type="http://schemas.openxmlformats.org/officeDocument/2006/relationships/slide" Target="/ppt/slides/slide3.xml" Id="Rde3812ba82fc463e" /><Relationship Type="http://schemas.openxmlformats.org/officeDocument/2006/relationships/slide" Target="/ppt/slides/slide4.xml" Id="Rf67012ca3af449b2" /><Relationship Type="http://schemas.openxmlformats.org/officeDocument/2006/relationships/slide" Target="/ppt/slides/slide5.xml" Id="Re0228706300c4d6d" /><Relationship Type="http://schemas.openxmlformats.org/officeDocument/2006/relationships/slide" Target="/ppt/slides/slide6.xml" Id="R7fa64919033442ab" /><Relationship Type="http://schemas.openxmlformats.org/officeDocument/2006/relationships/slide" Target="/ppt/slides/slide7.xml" Id="Rbc5e4fe6d336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8ef9eab8e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9ae2aad404d7f" /><Relationship Type="http://schemas.openxmlformats.org/officeDocument/2006/relationships/theme" Target="/ppt/slideMasters/theme/theme1.xml" Id="R9549b780477b46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29ae2aad40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102310376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ddadf936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3ef8a73840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a809081945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7e0252bac48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3b8bcfd9a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9184221fa45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OSE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31 080 377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4 533 786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14 600 778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VARDANE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REITAN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MELAND TOR EGIL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SMIVOLLEN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 CONSULT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FRIISVOLD BJARTE FRIIS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Vikeøyrane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fimapost@oseing.no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www.oseing.no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994 525 174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OSE AS</a:t>
            </a:r>
          </a:p>
        </p:txBody>
      </p:sp>
    </p:spTree>
  </p:cSld>
  <p:clrMapOvr>
    <a:masterClrMapping xmlns:a="http://schemas.openxmlformats.org/drawingml/2006/main"/>
  </p:clrMapOvr>
</p:sld>
</file>