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b9f8b447d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b305ad32ff4924"/>
  </p:sldMasterIdLst>
  <p:sldIdLst>
    <p:sldId xmlns:r="http://schemas.openxmlformats.org/officeDocument/2006/relationships" id="256" r:id="R7b20c9aced834122"/>
    <p:sldId xmlns:r="http://schemas.openxmlformats.org/officeDocument/2006/relationships" id="257" r:id="R14feeb20264847d7"/>
    <p:sldId xmlns:r="http://schemas.openxmlformats.org/officeDocument/2006/relationships" id="258" r:id="R6edf9b87090e4cd0"/>
    <p:sldId xmlns:r="http://schemas.openxmlformats.org/officeDocument/2006/relationships" id="259" r:id="Rb53f5b84ab684fa7"/>
    <p:sldId xmlns:r="http://schemas.openxmlformats.org/officeDocument/2006/relationships" id="260" r:id="R07247cdf78094a1e"/>
    <p:sldId xmlns:r="http://schemas.openxmlformats.org/officeDocument/2006/relationships" id="261" r:id="Re030fe6a313541ae"/>
    <p:sldId xmlns:r="http://schemas.openxmlformats.org/officeDocument/2006/relationships" id="262" r:id="R9dadc10d5323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305ad32ff4924" /><Relationship Type="http://schemas.openxmlformats.org/officeDocument/2006/relationships/slide" Target="/ppt/slides/slide1.xml" Id="R7b20c9aced834122" /><Relationship Type="http://schemas.openxmlformats.org/officeDocument/2006/relationships/slide" Target="/ppt/slides/slide2.xml" Id="R14feeb20264847d7" /><Relationship Type="http://schemas.openxmlformats.org/officeDocument/2006/relationships/slide" Target="/ppt/slides/slide3.xml" Id="R6edf9b87090e4cd0" /><Relationship Type="http://schemas.openxmlformats.org/officeDocument/2006/relationships/slide" Target="/ppt/slides/slide4.xml" Id="Rb53f5b84ab684fa7" /><Relationship Type="http://schemas.openxmlformats.org/officeDocument/2006/relationships/slide" Target="/ppt/slides/slide5.xml" Id="R07247cdf78094a1e" /><Relationship Type="http://schemas.openxmlformats.org/officeDocument/2006/relationships/slide" Target="/ppt/slides/slide6.xml" Id="Re030fe6a313541ae" /><Relationship Type="http://schemas.openxmlformats.org/officeDocument/2006/relationships/slide" Target="/ppt/slides/slide7.xml" Id="R9dadc10d5323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c0ff7525442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e539db614d3a" /><Relationship Type="http://schemas.openxmlformats.org/officeDocument/2006/relationships/theme" Target="/ppt/slideMasters/theme/theme1.xml" Id="R2df0cb40963340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4be539db61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a6c0eb187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362056c7a47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17e218e53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6f8258fd6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edf8b4a7b4b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2e822aa3f47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78dcbc4774a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HOTELLDRIFT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OPPDAL HOTELLDRIFT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73 779 730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3 613 121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19 047 010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CARSTENS EIENDOM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F-HOLDING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 + TO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TIENTI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Setroms veg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www.skiferhotel.no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994 549 685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