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fe715fda3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41528518e4c78"/>
  </p:sldMasterIdLst>
  <p:sldIdLst>
    <p:sldId xmlns:r="http://schemas.openxmlformats.org/officeDocument/2006/relationships" id="256" r:id="R417e60e13b054134"/>
    <p:sldId xmlns:r="http://schemas.openxmlformats.org/officeDocument/2006/relationships" id="257" r:id="R098b2e00088d4c19"/>
    <p:sldId xmlns:r="http://schemas.openxmlformats.org/officeDocument/2006/relationships" id="258" r:id="R091115e94181476a"/>
    <p:sldId xmlns:r="http://schemas.openxmlformats.org/officeDocument/2006/relationships" id="259" r:id="Rf426fd255a874e5c"/>
    <p:sldId xmlns:r="http://schemas.openxmlformats.org/officeDocument/2006/relationships" id="260" r:id="R25a03272cd3042b6"/>
    <p:sldId xmlns:r="http://schemas.openxmlformats.org/officeDocument/2006/relationships" id="261" r:id="Rd3a9220c5ea54188"/>
    <p:sldId xmlns:r="http://schemas.openxmlformats.org/officeDocument/2006/relationships" id="262" r:id="R4850d9b9de0f4b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41528518e4c78" /><Relationship Type="http://schemas.openxmlformats.org/officeDocument/2006/relationships/slide" Target="/ppt/slides/slide1.xml" Id="R417e60e13b054134" /><Relationship Type="http://schemas.openxmlformats.org/officeDocument/2006/relationships/slide" Target="/ppt/slides/slide2.xml" Id="R098b2e00088d4c19" /><Relationship Type="http://schemas.openxmlformats.org/officeDocument/2006/relationships/slide" Target="/ppt/slides/slide3.xml" Id="R091115e94181476a" /><Relationship Type="http://schemas.openxmlformats.org/officeDocument/2006/relationships/slide" Target="/ppt/slides/slide4.xml" Id="Rf426fd255a874e5c" /><Relationship Type="http://schemas.openxmlformats.org/officeDocument/2006/relationships/slide" Target="/ppt/slides/slide5.xml" Id="R25a03272cd3042b6" /><Relationship Type="http://schemas.openxmlformats.org/officeDocument/2006/relationships/slide" Target="/ppt/slides/slide6.xml" Id="Rd3a9220c5ea54188" /><Relationship Type="http://schemas.openxmlformats.org/officeDocument/2006/relationships/slide" Target="/ppt/slides/slide7.xml" Id="R4850d9b9de0f4b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bee11a16f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f6495b5234b2d" /><Relationship Type="http://schemas.openxmlformats.org/officeDocument/2006/relationships/theme" Target="/ppt/slideMasters/theme/theme1.xml" Id="R281e04bc7d5940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bf6495b5234b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0c56a2d4d41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abcffd4ec46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e8abfd44f42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ad28279fa4a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650b13a4e43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2188ca0924d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1cdbbf07f4f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ABC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ABC REVISJON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10 791 232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5 870 681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7 124 157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 ARNE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LILLEBAKK TROND DØRUM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YTREDAL ARILD WULFF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Gauterødveien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3154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994 613 413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ABC REVISJON AS</a:t>
            </a:r>
          </a:p>
        </p:txBody>
      </p:sp>
    </p:spTree>
  </p:cSld>
  <p:clrMapOvr>
    <a:masterClrMapping xmlns:a="http://schemas.openxmlformats.org/drawingml/2006/main"/>
  </p:clrMapOvr>
</p:sld>
</file>