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5f26bdd44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326f2750445b8"/>
  </p:sldMasterIdLst>
  <p:sldIdLst>
    <p:sldId xmlns:r="http://schemas.openxmlformats.org/officeDocument/2006/relationships" id="256" r:id="R01b46f84ef1440d6"/>
    <p:sldId xmlns:r="http://schemas.openxmlformats.org/officeDocument/2006/relationships" id="257" r:id="R9aa2b355fc20441e"/>
    <p:sldId xmlns:r="http://schemas.openxmlformats.org/officeDocument/2006/relationships" id="258" r:id="R9c66fc2e18ca4c5a"/>
    <p:sldId xmlns:r="http://schemas.openxmlformats.org/officeDocument/2006/relationships" id="259" r:id="R8f34cfe06f48454f"/>
    <p:sldId xmlns:r="http://schemas.openxmlformats.org/officeDocument/2006/relationships" id="260" r:id="Rae49c6c33fc449e6"/>
    <p:sldId xmlns:r="http://schemas.openxmlformats.org/officeDocument/2006/relationships" id="261" r:id="Rfcc8ef68f7284507"/>
    <p:sldId xmlns:r="http://schemas.openxmlformats.org/officeDocument/2006/relationships" id="262" r:id="R88ad3d4120a5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326f2750445b8" /><Relationship Type="http://schemas.openxmlformats.org/officeDocument/2006/relationships/slide" Target="/ppt/slides/slide1.xml" Id="R01b46f84ef1440d6" /><Relationship Type="http://schemas.openxmlformats.org/officeDocument/2006/relationships/slide" Target="/ppt/slides/slide2.xml" Id="R9aa2b355fc20441e" /><Relationship Type="http://schemas.openxmlformats.org/officeDocument/2006/relationships/slide" Target="/ppt/slides/slide3.xml" Id="R9c66fc2e18ca4c5a" /><Relationship Type="http://schemas.openxmlformats.org/officeDocument/2006/relationships/slide" Target="/ppt/slides/slide4.xml" Id="R8f34cfe06f48454f" /><Relationship Type="http://schemas.openxmlformats.org/officeDocument/2006/relationships/slide" Target="/ppt/slides/slide5.xml" Id="Rae49c6c33fc449e6" /><Relationship Type="http://schemas.openxmlformats.org/officeDocument/2006/relationships/slide" Target="/ppt/slides/slide6.xml" Id="Rfcc8ef68f7284507" /><Relationship Type="http://schemas.openxmlformats.org/officeDocument/2006/relationships/slide" Target="/ppt/slides/slide7.xml" Id="R88ad3d4120a5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63c4f0388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ab2b73204b4d" /><Relationship Type="http://schemas.openxmlformats.org/officeDocument/2006/relationships/theme" Target="/ppt/slideMasters/theme/theme1.xml" Id="R8390e956af5f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7ab2b7320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8ee05a0f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8de44684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126c731c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ee7d35413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c68a0083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5be94dfc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46463fc9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