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cb34e742fa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64cfe46c634a31"/>
  </p:sldMasterIdLst>
  <p:sldIdLst>
    <p:sldId xmlns:r="http://schemas.openxmlformats.org/officeDocument/2006/relationships" id="256" r:id="R0af884281977480d"/>
    <p:sldId xmlns:r="http://schemas.openxmlformats.org/officeDocument/2006/relationships" id="257" r:id="R7e91e88dfb8c4d2f"/>
    <p:sldId xmlns:r="http://schemas.openxmlformats.org/officeDocument/2006/relationships" id="258" r:id="R2bd8d08a94ce4070"/>
    <p:sldId xmlns:r="http://schemas.openxmlformats.org/officeDocument/2006/relationships" id="259" r:id="Rc385ef8adbec49e8"/>
    <p:sldId xmlns:r="http://schemas.openxmlformats.org/officeDocument/2006/relationships" id="260" r:id="R3033a11b5bd1487d"/>
    <p:sldId xmlns:r="http://schemas.openxmlformats.org/officeDocument/2006/relationships" id="261" r:id="Ree6cfe917736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4cfe46c634a31" /><Relationship Type="http://schemas.openxmlformats.org/officeDocument/2006/relationships/slide" Target="/ppt/slides/slide1.xml" Id="R0af884281977480d" /><Relationship Type="http://schemas.openxmlformats.org/officeDocument/2006/relationships/slide" Target="/ppt/slides/slide2.xml" Id="R7e91e88dfb8c4d2f" /><Relationship Type="http://schemas.openxmlformats.org/officeDocument/2006/relationships/slide" Target="/ppt/slides/slide3.xml" Id="R2bd8d08a94ce4070" /><Relationship Type="http://schemas.openxmlformats.org/officeDocument/2006/relationships/slide" Target="/ppt/slides/slide4.xml" Id="Rc385ef8adbec49e8" /><Relationship Type="http://schemas.openxmlformats.org/officeDocument/2006/relationships/slide" Target="/ppt/slides/slide5.xml" Id="R3033a11b5bd1487d" /><Relationship Type="http://schemas.openxmlformats.org/officeDocument/2006/relationships/slide" Target="/ppt/slides/slide6.xml" Id="Ree6cfe917736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1cd71e0fc42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2d98816cc4e2d" /><Relationship Type="http://schemas.openxmlformats.org/officeDocument/2006/relationships/theme" Target="/ppt/slideMasters/theme/theme1.xml" Id="R06125c7bcff14b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2d98816cc4e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5d7e0b4ba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419c1014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a7154a2f742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c4ab1ff41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920759650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57e4eff26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SIGRUN SØMME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 SØMME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SØMME REGNSKAP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 SØMME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 SØMME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 SØMME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 SØMME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994 668 587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 SØMME REGNSKAP</a:t>
            </a:r>
          </a:p>
        </p:txBody>
      </p:sp>
    </p:spTree>
  </p:cSld>
  <p:clrMapOvr>
    <a:masterClrMapping xmlns:a="http://schemas.openxmlformats.org/drawingml/2006/main"/>
  </p:clrMapOvr>
</p:sld>
</file>