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8e9e56f3d8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e77547e4bb4482"/>
  </p:sldMasterIdLst>
  <p:sldIdLst>
    <p:sldId xmlns:r="http://schemas.openxmlformats.org/officeDocument/2006/relationships" id="256" r:id="Rb3c7e5d1037b42c9"/>
    <p:sldId xmlns:r="http://schemas.openxmlformats.org/officeDocument/2006/relationships" id="257" r:id="Rf4632ebaf9cb459e"/>
    <p:sldId xmlns:r="http://schemas.openxmlformats.org/officeDocument/2006/relationships" id="258" r:id="Rcc9b7c144e2341e2"/>
    <p:sldId xmlns:r="http://schemas.openxmlformats.org/officeDocument/2006/relationships" id="259" r:id="R9311f65cbadd4637"/>
    <p:sldId xmlns:r="http://schemas.openxmlformats.org/officeDocument/2006/relationships" id="260" r:id="Rd975e3fb79164b2d"/>
    <p:sldId xmlns:r="http://schemas.openxmlformats.org/officeDocument/2006/relationships" id="261" r:id="Rdf70b0526a554c56"/>
    <p:sldId xmlns:r="http://schemas.openxmlformats.org/officeDocument/2006/relationships" id="262" r:id="R0bc4fa4b69ab42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e77547e4bb4482" /><Relationship Type="http://schemas.openxmlformats.org/officeDocument/2006/relationships/slide" Target="/ppt/slides/slide1.xml" Id="Rb3c7e5d1037b42c9" /><Relationship Type="http://schemas.openxmlformats.org/officeDocument/2006/relationships/slide" Target="/ppt/slides/slide2.xml" Id="Rf4632ebaf9cb459e" /><Relationship Type="http://schemas.openxmlformats.org/officeDocument/2006/relationships/slide" Target="/ppt/slides/slide3.xml" Id="Rcc9b7c144e2341e2" /><Relationship Type="http://schemas.openxmlformats.org/officeDocument/2006/relationships/slide" Target="/ppt/slides/slide4.xml" Id="R9311f65cbadd4637" /><Relationship Type="http://schemas.openxmlformats.org/officeDocument/2006/relationships/slide" Target="/ppt/slides/slide5.xml" Id="Rd975e3fb79164b2d" /><Relationship Type="http://schemas.openxmlformats.org/officeDocument/2006/relationships/slide" Target="/ppt/slides/slide6.xml" Id="Rdf70b0526a554c56" /><Relationship Type="http://schemas.openxmlformats.org/officeDocument/2006/relationships/slide" Target="/ppt/slides/slide7.xml" Id="R0bc4fa4b69ab42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5a3e7a393c4d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7c727d4bc4e39" /><Relationship Type="http://schemas.openxmlformats.org/officeDocument/2006/relationships/theme" Target="/ppt/slideMasters/theme/theme1.xml" Id="Rf4043998b6a64b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e7c727d4bc4e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42575f6f84a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4a0380c5646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10c27977944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e4245e9c742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acc3e17074b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d9ab4a9aa41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3b258725a44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52 925 308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59 667 736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ØIVIND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KJELL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