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2984c524a248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93d618ef7549f5"/>
  </p:sldMasterIdLst>
  <p:sldIdLst>
    <p:sldId xmlns:r="http://schemas.openxmlformats.org/officeDocument/2006/relationships" id="256" r:id="Rc8bd14116b8b4c1b"/>
    <p:sldId xmlns:r="http://schemas.openxmlformats.org/officeDocument/2006/relationships" id="257" r:id="R1f99d9b498984c98"/>
    <p:sldId xmlns:r="http://schemas.openxmlformats.org/officeDocument/2006/relationships" id="258" r:id="Rfbf3167417b24493"/>
    <p:sldId xmlns:r="http://schemas.openxmlformats.org/officeDocument/2006/relationships" id="259" r:id="R60a90a7e251f4106"/>
    <p:sldId xmlns:r="http://schemas.openxmlformats.org/officeDocument/2006/relationships" id="260" r:id="R93fa5219026a4ad9"/>
    <p:sldId xmlns:r="http://schemas.openxmlformats.org/officeDocument/2006/relationships" id="261" r:id="Rbb4e0779b8ab42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93d618ef7549f5" /><Relationship Type="http://schemas.openxmlformats.org/officeDocument/2006/relationships/slide" Target="/ppt/slides/slide1.xml" Id="Rc8bd14116b8b4c1b" /><Relationship Type="http://schemas.openxmlformats.org/officeDocument/2006/relationships/slide" Target="/ppt/slides/slide2.xml" Id="R1f99d9b498984c98" /><Relationship Type="http://schemas.openxmlformats.org/officeDocument/2006/relationships/slide" Target="/ppt/slides/slide3.xml" Id="Rfbf3167417b24493" /><Relationship Type="http://schemas.openxmlformats.org/officeDocument/2006/relationships/slide" Target="/ppt/slides/slide4.xml" Id="R60a90a7e251f4106" /><Relationship Type="http://schemas.openxmlformats.org/officeDocument/2006/relationships/slide" Target="/ppt/slides/slide5.xml" Id="R93fa5219026a4ad9" /><Relationship Type="http://schemas.openxmlformats.org/officeDocument/2006/relationships/slide" Target="/ppt/slides/slide6.xml" Id="Rbb4e0779b8ab42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060e9d65d844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8ab07b8db42cb" /><Relationship Type="http://schemas.openxmlformats.org/officeDocument/2006/relationships/theme" Target="/ppt/slideMasters/theme/theme1.xml" Id="R17b44ec4031e46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a8ab07b8db42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071223d264c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5996cb18d4f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d4b6acbc345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49a2d09704d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011b843d649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ca7dc23c040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KONSENS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KONSENS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KONSENS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KONSENS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KONSENS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KONSENS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1 778 743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−542 501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−559 799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−992 151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192 545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KONSENS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994 826 344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KONSENS AS</a:t>
            </a:r>
          </a:p>
        </p:txBody>
      </p:sp>
    </p:spTree>
  </p:cSld>
  <p:clrMapOvr>
    <a:masterClrMapping xmlns:a="http://schemas.openxmlformats.org/drawingml/2006/main"/>
  </p:clrMapOvr>
</p:sld>
</file>