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6ed6fc6ab40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b2aaca6ab4015"/>
  </p:sldMasterIdLst>
  <p:sldIdLst>
    <p:sldId xmlns:r="http://schemas.openxmlformats.org/officeDocument/2006/relationships" id="256" r:id="R459c72705eb14982"/>
    <p:sldId xmlns:r="http://schemas.openxmlformats.org/officeDocument/2006/relationships" id="257" r:id="R8bb68e5d15cb4459"/>
    <p:sldId xmlns:r="http://schemas.openxmlformats.org/officeDocument/2006/relationships" id="258" r:id="R07c98f4d30404fae"/>
    <p:sldId xmlns:r="http://schemas.openxmlformats.org/officeDocument/2006/relationships" id="259" r:id="R4494ea2a921143d6"/>
    <p:sldId xmlns:r="http://schemas.openxmlformats.org/officeDocument/2006/relationships" id="260" r:id="Re004bbe9962e4408"/>
    <p:sldId xmlns:r="http://schemas.openxmlformats.org/officeDocument/2006/relationships" id="261" r:id="R61a80c041c7b4d9a"/>
    <p:sldId xmlns:r="http://schemas.openxmlformats.org/officeDocument/2006/relationships" id="262" r:id="R1f2b9c053a63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b2aaca6ab4015" /><Relationship Type="http://schemas.openxmlformats.org/officeDocument/2006/relationships/slide" Target="/ppt/slides/slide1.xml" Id="R459c72705eb14982" /><Relationship Type="http://schemas.openxmlformats.org/officeDocument/2006/relationships/slide" Target="/ppt/slides/slide2.xml" Id="R8bb68e5d15cb4459" /><Relationship Type="http://schemas.openxmlformats.org/officeDocument/2006/relationships/slide" Target="/ppt/slides/slide3.xml" Id="R07c98f4d30404fae" /><Relationship Type="http://schemas.openxmlformats.org/officeDocument/2006/relationships/slide" Target="/ppt/slides/slide4.xml" Id="R4494ea2a921143d6" /><Relationship Type="http://schemas.openxmlformats.org/officeDocument/2006/relationships/slide" Target="/ppt/slides/slide5.xml" Id="Re004bbe9962e4408" /><Relationship Type="http://schemas.openxmlformats.org/officeDocument/2006/relationships/slide" Target="/ppt/slides/slide6.xml" Id="R61a80c041c7b4d9a" /><Relationship Type="http://schemas.openxmlformats.org/officeDocument/2006/relationships/slide" Target="/ppt/slides/slide7.xml" Id="R1f2b9c053a63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8f684534d43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0113f3a1f43eb" /><Relationship Type="http://schemas.openxmlformats.org/officeDocument/2006/relationships/theme" Target="/ppt/slideMasters/theme/theme1.xml" Id="R70b0c844ec64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0113f3a1f43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7eb00ff3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661af168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c9961fc3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60a44b23c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e87ba43b43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c8264a23e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3aa1cc330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