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dc86157d244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24702adcfe496f"/>
  </p:sldMasterIdLst>
  <p:sldIdLst>
    <p:sldId xmlns:r="http://schemas.openxmlformats.org/officeDocument/2006/relationships" id="256" r:id="R29ae5046ed7e41fe"/>
    <p:sldId xmlns:r="http://schemas.openxmlformats.org/officeDocument/2006/relationships" id="257" r:id="R1820d7d807e44c1f"/>
    <p:sldId xmlns:r="http://schemas.openxmlformats.org/officeDocument/2006/relationships" id="258" r:id="R79ed1d524deb40a2"/>
    <p:sldId xmlns:r="http://schemas.openxmlformats.org/officeDocument/2006/relationships" id="259" r:id="R98d6cd0eddba4d37"/>
    <p:sldId xmlns:r="http://schemas.openxmlformats.org/officeDocument/2006/relationships" id="260" r:id="R0c7526204a5043cc"/>
    <p:sldId xmlns:r="http://schemas.openxmlformats.org/officeDocument/2006/relationships" id="261" r:id="R609129536c3e4978"/>
    <p:sldId xmlns:r="http://schemas.openxmlformats.org/officeDocument/2006/relationships" id="262" r:id="R5e5966b27be646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4702adcfe496f" /><Relationship Type="http://schemas.openxmlformats.org/officeDocument/2006/relationships/slide" Target="/ppt/slides/slide1.xml" Id="R29ae5046ed7e41fe" /><Relationship Type="http://schemas.openxmlformats.org/officeDocument/2006/relationships/slide" Target="/ppt/slides/slide2.xml" Id="R1820d7d807e44c1f" /><Relationship Type="http://schemas.openxmlformats.org/officeDocument/2006/relationships/slide" Target="/ppt/slides/slide3.xml" Id="R79ed1d524deb40a2" /><Relationship Type="http://schemas.openxmlformats.org/officeDocument/2006/relationships/slide" Target="/ppt/slides/slide4.xml" Id="R98d6cd0eddba4d37" /><Relationship Type="http://schemas.openxmlformats.org/officeDocument/2006/relationships/slide" Target="/ppt/slides/slide5.xml" Id="R0c7526204a5043cc" /><Relationship Type="http://schemas.openxmlformats.org/officeDocument/2006/relationships/slide" Target="/ppt/slides/slide6.xml" Id="R609129536c3e4978" /><Relationship Type="http://schemas.openxmlformats.org/officeDocument/2006/relationships/slide" Target="/ppt/slides/slide7.xml" Id="R5e5966b27be646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cd7aebb03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ff80c06154c34" /><Relationship Type="http://schemas.openxmlformats.org/officeDocument/2006/relationships/theme" Target="/ppt/slideMasters/theme/theme1.xml" Id="R3e8edea761b745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ff80c0615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131468670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8e140a871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042ac51c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6962fdb7a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5459e3e9649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130d77f17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0cc3e4b6b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