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03dc66768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4c6c62ce649e1"/>
  </p:sldMasterIdLst>
  <p:sldIdLst>
    <p:sldId xmlns:r="http://schemas.openxmlformats.org/officeDocument/2006/relationships" id="256" r:id="R420f43cbb8584ba5"/>
    <p:sldId xmlns:r="http://schemas.openxmlformats.org/officeDocument/2006/relationships" id="257" r:id="Rf1b85a146cdd45bf"/>
    <p:sldId xmlns:r="http://schemas.openxmlformats.org/officeDocument/2006/relationships" id="258" r:id="Rcf9237da787b47b9"/>
    <p:sldId xmlns:r="http://schemas.openxmlformats.org/officeDocument/2006/relationships" id="259" r:id="R20423503d2a54e26"/>
    <p:sldId xmlns:r="http://schemas.openxmlformats.org/officeDocument/2006/relationships" id="260" r:id="Rc8731084c06d4d84"/>
    <p:sldId xmlns:r="http://schemas.openxmlformats.org/officeDocument/2006/relationships" id="261" r:id="R0ac5d2ebd572416d"/>
    <p:sldId xmlns:r="http://schemas.openxmlformats.org/officeDocument/2006/relationships" id="262" r:id="Rbca02ee39adc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4c6c62ce649e1" /><Relationship Type="http://schemas.openxmlformats.org/officeDocument/2006/relationships/slide" Target="/ppt/slides/slide1.xml" Id="R420f43cbb8584ba5" /><Relationship Type="http://schemas.openxmlformats.org/officeDocument/2006/relationships/slide" Target="/ppt/slides/slide2.xml" Id="Rf1b85a146cdd45bf" /><Relationship Type="http://schemas.openxmlformats.org/officeDocument/2006/relationships/slide" Target="/ppt/slides/slide3.xml" Id="Rcf9237da787b47b9" /><Relationship Type="http://schemas.openxmlformats.org/officeDocument/2006/relationships/slide" Target="/ppt/slides/slide4.xml" Id="R20423503d2a54e26" /><Relationship Type="http://schemas.openxmlformats.org/officeDocument/2006/relationships/slide" Target="/ppt/slides/slide5.xml" Id="Rc8731084c06d4d84" /><Relationship Type="http://schemas.openxmlformats.org/officeDocument/2006/relationships/slide" Target="/ppt/slides/slide6.xml" Id="R0ac5d2ebd572416d" /><Relationship Type="http://schemas.openxmlformats.org/officeDocument/2006/relationships/slide" Target="/ppt/slides/slide7.xml" Id="Rbca02ee39adc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2315c04f0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b5ac1b7542b4" /><Relationship Type="http://schemas.openxmlformats.org/officeDocument/2006/relationships/theme" Target="/ppt/slideMasters/theme/theme1.xml" Id="Rf3fef82b5e77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8b5ac1b75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ff97cec66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c604ac5ce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02e84c8cb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70140d5c2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453e9209a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e4e5272c0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069a1f72441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NYK OFFSHORE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NYK OFFSHORE TANKERS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287 120 000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86 039 000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29 625 000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487 414 000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1 210 033 000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NYK HOLDING (EUROPE) B.V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SHIPPING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www.knotgroup.com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