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2e865b7c8548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c1ce4d3e944f4"/>
  </p:sldMasterIdLst>
  <p:sldIdLst>
    <p:sldId xmlns:r="http://schemas.openxmlformats.org/officeDocument/2006/relationships" id="256" r:id="R5a1ee4633ab3405f"/>
    <p:sldId xmlns:r="http://schemas.openxmlformats.org/officeDocument/2006/relationships" id="257" r:id="Re95ae6c707af40c4"/>
    <p:sldId xmlns:r="http://schemas.openxmlformats.org/officeDocument/2006/relationships" id="258" r:id="Rf5c71e1bdf344abd"/>
    <p:sldId xmlns:r="http://schemas.openxmlformats.org/officeDocument/2006/relationships" id="259" r:id="R9e8268e68faf4017"/>
    <p:sldId xmlns:r="http://schemas.openxmlformats.org/officeDocument/2006/relationships" id="260" r:id="R20a97a40c4db4be5"/>
    <p:sldId xmlns:r="http://schemas.openxmlformats.org/officeDocument/2006/relationships" id="261" r:id="R89a70fc1ad654a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c1ce4d3e944f4" /><Relationship Type="http://schemas.openxmlformats.org/officeDocument/2006/relationships/slide" Target="/ppt/slides/slide1.xml" Id="R5a1ee4633ab3405f" /><Relationship Type="http://schemas.openxmlformats.org/officeDocument/2006/relationships/slide" Target="/ppt/slides/slide2.xml" Id="Re95ae6c707af40c4" /><Relationship Type="http://schemas.openxmlformats.org/officeDocument/2006/relationships/slide" Target="/ppt/slides/slide3.xml" Id="Rf5c71e1bdf344abd" /><Relationship Type="http://schemas.openxmlformats.org/officeDocument/2006/relationships/slide" Target="/ppt/slides/slide4.xml" Id="R9e8268e68faf4017" /><Relationship Type="http://schemas.openxmlformats.org/officeDocument/2006/relationships/slide" Target="/ppt/slides/slide5.xml" Id="R20a97a40c4db4be5" /><Relationship Type="http://schemas.openxmlformats.org/officeDocument/2006/relationships/slide" Target="/ppt/slides/slide6.xml" Id="R89a70fc1ad654a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34ba6e16e49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b26a6e1ce4eff" /><Relationship Type="http://schemas.openxmlformats.org/officeDocument/2006/relationships/theme" Target="/ppt/slideMasters/theme/theme1.xml" Id="R58c91e76e09541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fb26a6e1ce4e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47ae26fbc43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001f0c2fb45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8155a09c143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0c7c201c442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bf60c6db743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724d4270b40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