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3a147013c7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819e70add84046"/>
  </p:sldMasterIdLst>
  <p:sldIdLst>
    <p:sldId xmlns:r="http://schemas.openxmlformats.org/officeDocument/2006/relationships" id="256" r:id="R1d547738314b4b83"/>
    <p:sldId xmlns:r="http://schemas.openxmlformats.org/officeDocument/2006/relationships" id="257" r:id="R6d1f020b1b13466f"/>
    <p:sldId xmlns:r="http://schemas.openxmlformats.org/officeDocument/2006/relationships" id="258" r:id="R79ddcd80d278451d"/>
    <p:sldId xmlns:r="http://schemas.openxmlformats.org/officeDocument/2006/relationships" id="259" r:id="R4de0184fb6134afd"/>
    <p:sldId xmlns:r="http://schemas.openxmlformats.org/officeDocument/2006/relationships" id="260" r:id="Re47b0c712eea4d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19e70add84046" /><Relationship Type="http://schemas.openxmlformats.org/officeDocument/2006/relationships/slide" Target="/ppt/slides/slide1.xml" Id="R1d547738314b4b83" /><Relationship Type="http://schemas.openxmlformats.org/officeDocument/2006/relationships/slide" Target="/ppt/slides/slide2.xml" Id="R6d1f020b1b13466f" /><Relationship Type="http://schemas.openxmlformats.org/officeDocument/2006/relationships/slide" Target="/ppt/slides/slide3.xml" Id="R79ddcd80d278451d" /><Relationship Type="http://schemas.openxmlformats.org/officeDocument/2006/relationships/slide" Target="/ppt/slides/slide4.xml" Id="R4de0184fb6134afd" /><Relationship Type="http://schemas.openxmlformats.org/officeDocument/2006/relationships/slide" Target="/ppt/slides/slide5.xml" Id="Re47b0c712eea4d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7f4eb7cbd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33db6954d46a3" /><Relationship Type="http://schemas.openxmlformats.org/officeDocument/2006/relationships/theme" Target="/ppt/slideMasters/theme/theme1.xml" Id="R4dda9c05af9e40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c33db6954d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23d999e8349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c8a5dce6e46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602a225f8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304a5e7434d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1d85c1372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