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30d93fc154d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695c2307245cb"/>
  </p:sldMasterIdLst>
  <p:sldIdLst>
    <p:sldId xmlns:r="http://schemas.openxmlformats.org/officeDocument/2006/relationships" id="256" r:id="Ra00145127aaf4b34"/>
    <p:sldId xmlns:r="http://schemas.openxmlformats.org/officeDocument/2006/relationships" id="257" r:id="R3a03400652414693"/>
    <p:sldId xmlns:r="http://schemas.openxmlformats.org/officeDocument/2006/relationships" id="258" r:id="Rc715382646044a8f"/>
    <p:sldId xmlns:r="http://schemas.openxmlformats.org/officeDocument/2006/relationships" id="259" r:id="Rd94b8340ed794388"/>
    <p:sldId xmlns:r="http://schemas.openxmlformats.org/officeDocument/2006/relationships" id="260" r:id="R2e7ca4b6e0e3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695c2307245cb" /><Relationship Type="http://schemas.openxmlformats.org/officeDocument/2006/relationships/slide" Target="/ppt/slides/slide1.xml" Id="Ra00145127aaf4b34" /><Relationship Type="http://schemas.openxmlformats.org/officeDocument/2006/relationships/slide" Target="/ppt/slides/slide2.xml" Id="R3a03400652414693" /><Relationship Type="http://schemas.openxmlformats.org/officeDocument/2006/relationships/slide" Target="/ppt/slides/slide3.xml" Id="Rc715382646044a8f" /><Relationship Type="http://schemas.openxmlformats.org/officeDocument/2006/relationships/slide" Target="/ppt/slides/slide4.xml" Id="Rd94b8340ed794388" /><Relationship Type="http://schemas.openxmlformats.org/officeDocument/2006/relationships/slide" Target="/ppt/slides/slide5.xml" Id="R2e7ca4b6e0e3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81abda116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5cbc7074b4ebb" /><Relationship Type="http://schemas.openxmlformats.org/officeDocument/2006/relationships/theme" Target="/ppt/slideMasters/theme/theme1.xml" Id="Rb2e8e9ec07c4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15cbc7074b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0f8c7b884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43822215e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84e91b021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130d119c6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c730677f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ÅMLI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ÅMLI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