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59d733eaa40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b2a27c9c941bb"/>
  </p:sldMasterIdLst>
  <p:sldIdLst>
    <p:sldId xmlns:r="http://schemas.openxmlformats.org/officeDocument/2006/relationships" id="256" r:id="R1dc708e17be54962"/>
    <p:sldId xmlns:r="http://schemas.openxmlformats.org/officeDocument/2006/relationships" id="257" r:id="R2befcc712eca4ed3"/>
    <p:sldId xmlns:r="http://schemas.openxmlformats.org/officeDocument/2006/relationships" id="258" r:id="R49115a3e0272445b"/>
    <p:sldId xmlns:r="http://schemas.openxmlformats.org/officeDocument/2006/relationships" id="259" r:id="Rf59500e1da474c3f"/>
    <p:sldId xmlns:r="http://schemas.openxmlformats.org/officeDocument/2006/relationships" id="260" r:id="Ref426f4e43a745d2"/>
    <p:sldId xmlns:r="http://schemas.openxmlformats.org/officeDocument/2006/relationships" id="261" r:id="R912c850554d64287"/>
    <p:sldId xmlns:r="http://schemas.openxmlformats.org/officeDocument/2006/relationships" id="262" r:id="Refa10ccecdae44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b2a27c9c941bb" /><Relationship Type="http://schemas.openxmlformats.org/officeDocument/2006/relationships/slide" Target="/ppt/slides/slide1.xml" Id="R1dc708e17be54962" /><Relationship Type="http://schemas.openxmlformats.org/officeDocument/2006/relationships/slide" Target="/ppt/slides/slide2.xml" Id="R2befcc712eca4ed3" /><Relationship Type="http://schemas.openxmlformats.org/officeDocument/2006/relationships/slide" Target="/ppt/slides/slide3.xml" Id="R49115a3e0272445b" /><Relationship Type="http://schemas.openxmlformats.org/officeDocument/2006/relationships/slide" Target="/ppt/slides/slide4.xml" Id="Rf59500e1da474c3f" /><Relationship Type="http://schemas.openxmlformats.org/officeDocument/2006/relationships/slide" Target="/ppt/slides/slide5.xml" Id="Ref426f4e43a745d2" /><Relationship Type="http://schemas.openxmlformats.org/officeDocument/2006/relationships/slide" Target="/ppt/slides/slide6.xml" Id="R912c850554d64287" /><Relationship Type="http://schemas.openxmlformats.org/officeDocument/2006/relationships/slide" Target="/ppt/slides/slide7.xml" Id="Refa10ccecdae44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4e5fd6411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ec51cfec146b1" /><Relationship Type="http://schemas.openxmlformats.org/officeDocument/2006/relationships/theme" Target="/ppt/slideMasters/theme/theme1.xml" Id="R00c0067f5df5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eec51cfec146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52e6973704e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a10f235ce49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0462a57f045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78b8734264f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6d8e0e52a4c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f2454175646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4e8d151774a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HALLERAKER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HALLERAKER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HALLERAKER RØR AS ble etablert [år] og holder til i Vikedal.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HALLERAKER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HALLERAKER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HALLERAKER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5 742 820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401 535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6 725 143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7 725 593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HALLERAKER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HALLERAKER YNGVE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HALLERAKER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5583 Vikedal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halleraker.ror@gmail.com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995 379 155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HALLERAKER RØR AS</a:t>
            </a:r>
          </a:p>
        </p:txBody>
      </p:sp>
    </p:spTree>
  </p:cSld>
  <p:clrMapOvr>
    <a:masterClrMapping xmlns:a="http://schemas.openxmlformats.org/drawingml/2006/main"/>
  </p:clrMapOvr>
</p:sld>
</file>