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9c854bc7b4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6254ff4cd94e5f"/>
  </p:sldMasterIdLst>
  <p:sldIdLst>
    <p:sldId xmlns:r="http://schemas.openxmlformats.org/officeDocument/2006/relationships" id="256" r:id="R2f89b0836db84305"/>
    <p:sldId xmlns:r="http://schemas.openxmlformats.org/officeDocument/2006/relationships" id="257" r:id="R45346f19a4bd41ad"/>
    <p:sldId xmlns:r="http://schemas.openxmlformats.org/officeDocument/2006/relationships" id="258" r:id="R1033814e4fc94aa9"/>
    <p:sldId xmlns:r="http://schemas.openxmlformats.org/officeDocument/2006/relationships" id="259" r:id="R4095cf2505af4b2f"/>
    <p:sldId xmlns:r="http://schemas.openxmlformats.org/officeDocument/2006/relationships" id="260" r:id="Ra8a2d2e8433c4d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254ff4cd94e5f" /><Relationship Type="http://schemas.openxmlformats.org/officeDocument/2006/relationships/slide" Target="/ppt/slides/slide1.xml" Id="R2f89b0836db84305" /><Relationship Type="http://schemas.openxmlformats.org/officeDocument/2006/relationships/slide" Target="/ppt/slides/slide2.xml" Id="R45346f19a4bd41ad" /><Relationship Type="http://schemas.openxmlformats.org/officeDocument/2006/relationships/slide" Target="/ppt/slides/slide3.xml" Id="R1033814e4fc94aa9" /><Relationship Type="http://schemas.openxmlformats.org/officeDocument/2006/relationships/slide" Target="/ppt/slides/slide4.xml" Id="R4095cf2505af4b2f" /><Relationship Type="http://schemas.openxmlformats.org/officeDocument/2006/relationships/slide" Target="/ppt/slides/slide5.xml" Id="Ra8a2d2e8433c4d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856ab5ba94d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48f44fc80456e" /><Relationship Type="http://schemas.openxmlformats.org/officeDocument/2006/relationships/theme" Target="/ppt/slideMasters/theme/theme1.xml" Id="Rd62c58f8aed8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48f44fc8045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32f9c860742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190b3251141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fee158c4940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f0236dd824d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cf7576d70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