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621346bc78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7f18321e544ac"/>
  </p:sldMasterIdLst>
  <p:sldIdLst>
    <p:sldId xmlns:r="http://schemas.openxmlformats.org/officeDocument/2006/relationships" id="256" r:id="R275e8cbd62994d92"/>
    <p:sldId xmlns:r="http://schemas.openxmlformats.org/officeDocument/2006/relationships" id="257" r:id="R960f8ac180974e67"/>
    <p:sldId xmlns:r="http://schemas.openxmlformats.org/officeDocument/2006/relationships" id="258" r:id="Re8c5744cac824396"/>
    <p:sldId xmlns:r="http://schemas.openxmlformats.org/officeDocument/2006/relationships" id="259" r:id="R9ee81d34c19240c1"/>
    <p:sldId xmlns:r="http://schemas.openxmlformats.org/officeDocument/2006/relationships" id="260" r:id="R0aad61257fd74433"/>
    <p:sldId xmlns:r="http://schemas.openxmlformats.org/officeDocument/2006/relationships" id="261" r:id="R70a381c0a3e34e8d"/>
    <p:sldId xmlns:r="http://schemas.openxmlformats.org/officeDocument/2006/relationships" id="262" r:id="Ra464ac1e7e014b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7f18321e544ac" /><Relationship Type="http://schemas.openxmlformats.org/officeDocument/2006/relationships/slide" Target="/ppt/slides/slide1.xml" Id="R275e8cbd62994d92" /><Relationship Type="http://schemas.openxmlformats.org/officeDocument/2006/relationships/slide" Target="/ppt/slides/slide2.xml" Id="R960f8ac180974e67" /><Relationship Type="http://schemas.openxmlformats.org/officeDocument/2006/relationships/slide" Target="/ppt/slides/slide3.xml" Id="Re8c5744cac824396" /><Relationship Type="http://schemas.openxmlformats.org/officeDocument/2006/relationships/slide" Target="/ppt/slides/slide4.xml" Id="R9ee81d34c19240c1" /><Relationship Type="http://schemas.openxmlformats.org/officeDocument/2006/relationships/slide" Target="/ppt/slides/slide5.xml" Id="R0aad61257fd74433" /><Relationship Type="http://schemas.openxmlformats.org/officeDocument/2006/relationships/slide" Target="/ppt/slides/slide6.xml" Id="R70a381c0a3e34e8d" /><Relationship Type="http://schemas.openxmlformats.org/officeDocument/2006/relationships/slide" Target="/ppt/slides/slide7.xml" Id="Ra464ac1e7e014b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4c5dba8cc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0cdb863c546ca" /><Relationship Type="http://schemas.openxmlformats.org/officeDocument/2006/relationships/theme" Target="/ppt/slideMasters/theme/theme1.xml" Id="R94f21eaece54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0cdb863c5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c540edcd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63971c634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62cb3e1d447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3197ee63d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c29335d13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61bdf0144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bf1e74ff448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