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a3973a65ff4b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bc9c0fcb0848ae"/>
  </p:sldMasterIdLst>
  <p:sldIdLst>
    <p:sldId xmlns:r="http://schemas.openxmlformats.org/officeDocument/2006/relationships" id="256" r:id="Rba134a38e0944a16"/>
    <p:sldId xmlns:r="http://schemas.openxmlformats.org/officeDocument/2006/relationships" id="257" r:id="R1711b487e645471d"/>
    <p:sldId xmlns:r="http://schemas.openxmlformats.org/officeDocument/2006/relationships" id="258" r:id="R11cfdefd6e2b4b6a"/>
    <p:sldId xmlns:r="http://schemas.openxmlformats.org/officeDocument/2006/relationships" id="259" r:id="R5c90c92ccd3a4f21"/>
    <p:sldId xmlns:r="http://schemas.openxmlformats.org/officeDocument/2006/relationships" id="260" r:id="Ra542c35c88ae4999"/>
    <p:sldId xmlns:r="http://schemas.openxmlformats.org/officeDocument/2006/relationships" id="261" r:id="R2d750bccc9c543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bc9c0fcb0848ae" /><Relationship Type="http://schemas.openxmlformats.org/officeDocument/2006/relationships/slide" Target="/ppt/slides/slide1.xml" Id="Rba134a38e0944a16" /><Relationship Type="http://schemas.openxmlformats.org/officeDocument/2006/relationships/slide" Target="/ppt/slides/slide2.xml" Id="R1711b487e645471d" /><Relationship Type="http://schemas.openxmlformats.org/officeDocument/2006/relationships/slide" Target="/ppt/slides/slide3.xml" Id="R11cfdefd6e2b4b6a" /><Relationship Type="http://schemas.openxmlformats.org/officeDocument/2006/relationships/slide" Target="/ppt/slides/slide4.xml" Id="R5c90c92ccd3a4f21" /><Relationship Type="http://schemas.openxmlformats.org/officeDocument/2006/relationships/slide" Target="/ppt/slides/slide5.xml" Id="Ra542c35c88ae4999" /><Relationship Type="http://schemas.openxmlformats.org/officeDocument/2006/relationships/slide" Target="/ppt/slides/slide6.xml" Id="R2d750bccc9c543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be510fe0d642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229e43e1e4b06" /><Relationship Type="http://schemas.openxmlformats.org/officeDocument/2006/relationships/theme" Target="/ppt/slideMasters/theme/theme1.xml" Id="R402e7afa35de4e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a229e43e1e4b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4ee76540e4b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cf21a110d47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80688f19340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2983bf57244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22564a8d44f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80330b50e49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MABRU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MABRU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165 511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−394 085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3 614 882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31 265 306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45 423 012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Jerpefaret 8C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995 555 352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MABRU AS</a:t>
            </a:r>
          </a:p>
        </p:txBody>
      </p:sp>
    </p:spTree>
  </p:cSld>
  <p:clrMapOvr>
    <a:masterClrMapping xmlns:a="http://schemas.openxmlformats.org/drawingml/2006/main"/>
  </p:clrMapOvr>
</p:sld>
</file>