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cf6b3368aa84df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8b2768b4e0d4ce9"/>
  </p:sldMasterIdLst>
  <p:sldIdLst>
    <p:sldId xmlns:r="http://schemas.openxmlformats.org/officeDocument/2006/relationships" id="256" r:id="R161eff03718d44cd"/>
    <p:sldId xmlns:r="http://schemas.openxmlformats.org/officeDocument/2006/relationships" id="257" r:id="Rf74f6829657b4828"/>
    <p:sldId xmlns:r="http://schemas.openxmlformats.org/officeDocument/2006/relationships" id="258" r:id="Ra15df2ce682f4220"/>
    <p:sldId xmlns:r="http://schemas.openxmlformats.org/officeDocument/2006/relationships" id="259" r:id="Rf967af8f21e7485d"/>
    <p:sldId xmlns:r="http://schemas.openxmlformats.org/officeDocument/2006/relationships" id="260" r:id="Rbab8ff4fc85f47fa"/>
    <p:sldId xmlns:r="http://schemas.openxmlformats.org/officeDocument/2006/relationships" id="261" r:id="R69caa590bcd441a1"/>
    <p:sldId xmlns:r="http://schemas.openxmlformats.org/officeDocument/2006/relationships" id="262" r:id="R8d8a297b3585456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8b2768b4e0d4ce9" /><Relationship Type="http://schemas.openxmlformats.org/officeDocument/2006/relationships/slide" Target="/ppt/slides/slide1.xml" Id="R161eff03718d44cd" /><Relationship Type="http://schemas.openxmlformats.org/officeDocument/2006/relationships/slide" Target="/ppt/slides/slide2.xml" Id="Rf74f6829657b4828" /><Relationship Type="http://schemas.openxmlformats.org/officeDocument/2006/relationships/slide" Target="/ppt/slides/slide3.xml" Id="Ra15df2ce682f4220" /><Relationship Type="http://schemas.openxmlformats.org/officeDocument/2006/relationships/slide" Target="/ppt/slides/slide4.xml" Id="Rf967af8f21e7485d" /><Relationship Type="http://schemas.openxmlformats.org/officeDocument/2006/relationships/slide" Target="/ppt/slides/slide5.xml" Id="Rbab8ff4fc85f47fa" /><Relationship Type="http://schemas.openxmlformats.org/officeDocument/2006/relationships/slide" Target="/ppt/slides/slide6.xml" Id="R69caa590bcd441a1" /><Relationship Type="http://schemas.openxmlformats.org/officeDocument/2006/relationships/slide" Target="/ppt/slides/slide7.xml" Id="R8d8a297b3585456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486ddb73cea470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f81ab26fe5e40f8" /><Relationship Type="http://schemas.openxmlformats.org/officeDocument/2006/relationships/theme" Target="/ppt/slideMasters/theme/theme1.xml" Id="R8ec106ee47f2461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f81ab26fe5e40f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bc85e111dfa4ab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6330c44e1ac4fe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76f175a3fee498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f64ed21d56f4cc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6f8108fe745470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10e42d5191b4669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489d05733ff476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TAKST MÅLENG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TAKST MÅLENG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TAKST MÅLENG AS ble etablert [år] og holder til i Våler I Østfold.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TAKST MÅLENG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TAKST MÅLENG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TAKST MÅLENG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2 060 642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164 641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108 959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100 000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1 271 858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TAKST MÅLENG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JOHN EGIL MÅLENG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TAKST MÅLENG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Folkestadhøgda 12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1592 Våler I Østfold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995 654 539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TAKST MÅLENG AS</a:t>
            </a:r>
          </a:p>
        </p:txBody>
      </p:sp>
    </p:spTree>
  </p:cSld>
  <p:clrMapOvr>
    <a:masterClrMapping xmlns:a="http://schemas.openxmlformats.org/drawingml/2006/main"/>
  </p:clrMapOvr>
</p:sld>
</file>