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1227d963b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39ad73fd5451d"/>
  </p:sldMasterIdLst>
  <p:sldIdLst>
    <p:sldId xmlns:r="http://schemas.openxmlformats.org/officeDocument/2006/relationships" id="256" r:id="Rc172890716dc4df9"/>
    <p:sldId xmlns:r="http://schemas.openxmlformats.org/officeDocument/2006/relationships" id="257" r:id="R5a77b3fb755e4688"/>
    <p:sldId xmlns:r="http://schemas.openxmlformats.org/officeDocument/2006/relationships" id="258" r:id="Rbb3f84895bf042c0"/>
    <p:sldId xmlns:r="http://schemas.openxmlformats.org/officeDocument/2006/relationships" id="259" r:id="R3cd998f65eaf4b01"/>
    <p:sldId xmlns:r="http://schemas.openxmlformats.org/officeDocument/2006/relationships" id="260" r:id="R92ebfff8e37e4cf3"/>
    <p:sldId xmlns:r="http://schemas.openxmlformats.org/officeDocument/2006/relationships" id="261" r:id="Re2bb60081d1447f5"/>
    <p:sldId xmlns:r="http://schemas.openxmlformats.org/officeDocument/2006/relationships" id="262" r:id="R8829e490ef78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39ad73fd5451d" /><Relationship Type="http://schemas.openxmlformats.org/officeDocument/2006/relationships/slide" Target="/ppt/slides/slide1.xml" Id="Rc172890716dc4df9" /><Relationship Type="http://schemas.openxmlformats.org/officeDocument/2006/relationships/slide" Target="/ppt/slides/slide2.xml" Id="R5a77b3fb755e4688" /><Relationship Type="http://schemas.openxmlformats.org/officeDocument/2006/relationships/slide" Target="/ppt/slides/slide3.xml" Id="Rbb3f84895bf042c0" /><Relationship Type="http://schemas.openxmlformats.org/officeDocument/2006/relationships/slide" Target="/ppt/slides/slide4.xml" Id="R3cd998f65eaf4b01" /><Relationship Type="http://schemas.openxmlformats.org/officeDocument/2006/relationships/slide" Target="/ppt/slides/slide5.xml" Id="R92ebfff8e37e4cf3" /><Relationship Type="http://schemas.openxmlformats.org/officeDocument/2006/relationships/slide" Target="/ppt/slides/slide6.xml" Id="Re2bb60081d1447f5" /><Relationship Type="http://schemas.openxmlformats.org/officeDocument/2006/relationships/slide" Target="/ppt/slides/slide7.xml" Id="R8829e490ef78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2576509bd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375afbffd4f4d" /><Relationship Type="http://schemas.openxmlformats.org/officeDocument/2006/relationships/theme" Target="/ppt/slideMasters/theme/theme1.xml" Id="Ra7e2839e8a92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375afbffd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484a24eb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0dda5104d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feaaf003c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5ab04d9b6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79dc6b941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a0fddd1c5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6f0d4e61b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