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3fa36bf74c45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e9922fc61a4833"/>
  </p:sldMasterIdLst>
  <p:sldIdLst>
    <p:sldId xmlns:r="http://schemas.openxmlformats.org/officeDocument/2006/relationships" id="256" r:id="R5f9b5ab43d854972"/>
    <p:sldId xmlns:r="http://schemas.openxmlformats.org/officeDocument/2006/relationships" id="257" r:id="Rf55043921ed74f17"/>
    <p:sldId xmlns:r="http://schemas.openxmlformats.org/officeDocument/2006/relationships" id="258" r:id="Rfef068f6d0c84d80"/>
    <p:sldId xmlns:r="http://schemas.openxmlformats.org/officeDocument/2006/relationships" id="259" r:id="R9f1c697feae64f9d"/>
    <p:sldId xmlns:r="http://schemas.openxmlformats.org/officeDocument/2006/relationships" id="260" r:id="R826d8749787a43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e9922fc61a4833" /><Relationship Type="http://schemas.openxmlformats.org/officeDocument/2006/relationships/slide" Target="/ppt/slides/slide1.xml" Id="R5f9b5ab43d854972" /><Relationship Type="http://schemas.openxmlformats.org/officeDocument/2006/relationships/slide" Target="/ppt/slides/slide2.xml" Id="Rf55043921ed74f17" /><Relationship Type="http://schemas.openxmlformats.org/officeDocument/2006/relationships/slide" Target="/ppt/slides/slide3.xml" Id="Rfef068f6d0c84d80" /><Relationship Type="http://schemas.openxmlformats.org/officeDocument/2006/relationships/slide" Target="/ppt/slides/slide4.xml" Id="R9f1c697feae64f9d" /><Relationship Type="http://schemas.openxmlformats.org/officeDocument/2006/relationships/slide" Target="/ppt/slides/slide5.xml" Id="R826d8749787a43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066da1d0da4b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d991cca1e4535" /><Relationship Type="http://schemas.openxmlformats.org/officeDocument/2006/relationships/theme" Target="/ppt/slideMasters/theme/theme1.xml" Id="R3b77e8e8dffd4d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bd991cca1e45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9d5810b7544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21fe4d3f049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094fab15e4b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8a49d6ef845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ff6f0edc14a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BÅTSERVICE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BÅTSERVICE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995 834 839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