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a678c59ded4f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f00dd7ed40479d"/>
  </p:sldMasterIdLst>
  <p:sldIdLst>
    <p:sldId xmlns:r="http://schemas.openxmlformats.org/officeDocument/2006/relationships" id="256" r:id="Rb4ff091b0efa420d"/>
    <p:sldId xmlns:r="http://schemas.openxmlformats.org/officeDocument/2006/relationships" id="257" r:id="Rdf75a09c95e343e5"/>
    <p:sldId xmlns:r="http://schemas.openxmlformats.org/officeDocument/2006/relationships" id="258" r:id="R31e1a767b4a8476b"/>
    <p:sldId xmlns:r="http://schemas.openxmlformats.org/officeDocument/2006/relationships" id="259" r:id="R8f9daf4ee9ed434c"/>
    <p:sldId xmlns:r="http://schemas.openxmlformats.org/officeDocument/2006/relationships" id="260" r:id="Rf1559420f374430f"/>
    <p:sldId xmlns:r="http://schemas.openxmlformats.org/officeDocument/2006/relationships" id="261" r:id="R32c23aaf8d884de9"/>
    <p:sldId xmlns:r="http://schemas.openxmlformats.org/officeDocument/2006/relationships" id="262" r:id="Rf38b3fed515146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f00dd7ed40479d" /><Relationship Type="http://schemas.openxmlformats.org/officeDocument/2006/relationships/slide" Target="/ppt/slides/slide1.xml" Id="Rb4ff091b0efa420d" /><Relationship Type="http://schemas.openxmlformats.org/officeDocument/2006/relationships/slide" Target="/ppt/slides/slide2.xml" Id="Rdf75a09c95e343e5" /><Relationship Type="http://schemas.openxmlformats.org/officeDocument/2006/relationships/slide" Target="/ppt/slides/slide3.xml" Id="R31e1a767b4a8476b" /><Relationship Type="http://schemas.openxmlformats.org/officeDocument/2006/relationships/slide" Target="/ppt/slides/slide4.xml" Id="R8f9daf4ee9ed434c" /><Relationship Type="http://schemas.openxmlformats.org/officeDocument/2006/relationships/slide" Target="/ppt/slides/slide5.xml" Id="Rf1559420f374430f" /><Relationship Type="http://schemas.openxmlformats.org/officeDocument/2006/relationships/slide" Target="/ppt/slides/slide6.xml" Id="R32c23aaf8d884de9" /><Relationship Type="http://schemas.openxmlformats.org/officeDocument/2006/relationships/slide" Target="/ppt/slides/slide7.xml" Id="Rf38b3fed515146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8012ffd4c4e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396dc60a542ed" /><Relationship Type="http://schemas.openxmlformats.org/officeDocument/2006/relationships/theme" Target="/ppt/slideMasters/theme/theme1.xml" Id="R5bba086d492d4c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a396dc60a542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56ed5e7cc48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ebf252da74f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9c272cb5548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0683921b843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9320f07af4a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ceb95eb6a42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88187629849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D&amp;M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D&amp;M EIENDOM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DANIEL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Brandstorpveien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dvida-ha@online.no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