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b7016a767648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1d812b99a44f8c"/>
  </p:sldMasterIdLst>
  <p:sldIdLst>
    <p:sldId xmlns:r="http://schemas.openxmlformats.org/officeDocument/2006/relationships" id="256" r:id="R81aea8d6419e415e"/>
    <p:sldId xmlns:r="http://schemas.openxmlformats.org/officeDocument/2006/relationships" id="257" r:id="Reae850c0c04f4dca"/>
    <p:sldId xmlns:r="http://schemas.openxmlformats.org/officeDocument/2006/relationships" id="258" r:id="Rdcbead3154b54a86"/>
    <p:sldId xmlns:r="http://schemas.openxmlformats.org/officeDocument/2006/relationships" id="259" r:id="Ra026cfb43a7b4faf"/>
    <p:sldId xmlns:r="http://schemas.openxmlformats.org/officeDocument/2006/relationships" id="260" r:id="Rdb8d1f1a27ed4059"/>
    <p:sldId xmlns:r="http://schemas.openxmlformats.org/officeDocument/2006/relationships" id="261" r:id="Rffdd0c6a8ccf47fa"/>
    <p:sldId xmlns:r="http://schemas.openxmlformats.org/officeDocument/2006/relationships" id="262" r:id="Raf4be25cd70d4b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1d812b99a44f8c" /><Relationship Type="http://schemas.openxmlformats.org/officeDocument/2006/relationships/slide" Target="/ppt/slides/slide1.xml" Id="R81aea8d6419e415e" /><Relationship Type="http://schemas.openxmlformats.org/officeDocument/2006/relationships/slide" Target="/ppt/slides/slide2.xml" Id="Reae850c0c04f4dca" /><Relationship Type="http://schemas.openxmlformats.org/officeDocument/2006/relationships/slide" Target="/ppt/slides/slide3.xml" Id="Rdcbead3154b54a86" /><Relationship Type="http://schemas.openxmlformats.org/officeDocument/2006/relationships/slide" Target="/ppt/slides/slide4.xml" Id="Ra026cfb43a7b4faf" /><Relationship Type="http://schemas.openxmlformats.org/officeDocument/2006/relationships/slide" Target="/ppt/slides/slide5.xml" Id="Rdb8d1f1a27ed4059" /><Relationship Type="http://schemas.openxmlformats.org/officeDocument/2006/relationships/slide" Target="/ppt/slides/slide6.xml" Id="Rffdd0c6a8ccf47fa" /><Relationship Type="http://schemas.openxmlformats.org/officeDocument/2006/relationships/slide" Target="/ppt/slides/slide7.xml" Id="Raf4be25cd70d4b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3b9d8740a04b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1d055f0f54bc8" /><Relationship Type="http://schemas.openxmlformats.org/officeDocument/2006/relationships/theme" Target="/ppt/slideMasters/theme/theme1.xml" Id="Re24ec9ad1f4241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b1d055f0f54b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948e6d80847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233e48cf046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dbb7c9a534a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11b9f24aa44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55ca79cf744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3f8a6cbac43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cca0c62704d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1 633 854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519 976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2 190 940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NESGÅRD JON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996 114 821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