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28c92c6a9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c2123232c4640"/>
  </p:sldMasterIdLst>
  <p:sldIdLst>
    <p:sldId xmlns:r="http://schemas.openxmlformats.org/officeDocument/2006/relationships" id="256" r:id="R1e1c2913efb64daf"/>
    <p:sldId xmlns:r="http://schemas.openxmlformats.org/officeDocument/2006/relationships" id="257" r:id="R32862e1f2c1840e3"/>
    <p:sldId xmlns:r="http://schemas.openxmlformats.org/officeDocument/2006/relationships" id="258" r:id="R323e1be9fc4b47e9"/>
    <p:sldId xmlns:r="http://schemas.openxmlformats.org/officeDocument/2006/relationships" id="259" r:id="R52907f1390be4759"/>
    <p:sldId xmlns:r="http://schemas.openxmlformats.org/officeDocument/2006/relationships" id="260" r:id="Ra7f3ccee06104fea"/>
    <p:sldId xmlns:r="http://schemas.openxmlformats.org/officeDocument/2006/relationships" id="261" r:id="R504c4e615b4a4d03"/>
    <p:sldId xmlns:r="http://schemas.openxmlformats.org/officeDocument/2006/relationships" id="262" r:id="R36e548c1a35c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c2123232c4640" /><Relationship Type="http://schemas.openxmlformats.org/officeDocument/2006/relationships/slide" Target="/ppt/slides/slide1.xml" Id="R1e1c2913efb64daf" /><Relationship Type="http://schemas.openxmlformats.org/officeDocument/2006/relationships/slide" Target="/ppt/slides/slide2.xml" Id="R32862e1f2c1840e3" /><Relationship Type="http://schemas.openxmlformats.org/officeDocument/2006/relationships/slide" Target="/ppt/slides/slide3.xml" Id="R323e1be9fc4b47e9" /><Relationship Type="http://schemas.openxmlformats.org/officeDocument/2006/relationships/slide" Target="/ppt/slides/slide4.xml" Id="R52907f1390be4759" /><Relationship Type="http://schemas.openxmlformats.org/officeDocument/2006/relationships/slide" Target="/ppt/slides/slide5.xml" Id="Ra7f3ccee06104fea" /><Relationship Type="http://schemas.openxmlformats.org/officeDocument/2006/relationships/slide" Target="/ppt/slides/slide6.xml" Id="R504c4e615b4a4d03" /><Relationship Type="http://schemas.openxmlformats.org/officeDocument/2006/relationships/slide" Target="/ppt/slides/slide7.xml" Id="R36e548c1a35c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a361f8fee4c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4b701ee834008" /><Relationship Type="http://schemas.openxmlformats.org/officeDocument/2006/relationships/theme" Target="/ppt/slideMasters/theme/theme1.xml" Id="Rfcc31cc49bfd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4b701ee83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daaa09baa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f49b98ec5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d2f1fdac0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32a21793c42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a283290a2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86360d0db42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2c73390f1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3 586 346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