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1f0539790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eef10e1d24267"/>
  </p:sldMasterIdLst>
  <p:sldIdLst>
    <p:sldId xmlns:r="http://schemas.openxmlformats.org/officeDocument/2006/relationships" id="256" r:id="R0b77993bdefa4d48"/>
    <p:sldId xmlns:r="http://schemas.openxmlformats.org/officeDocument/2006/relationships" id="257" r:id="Rad935047582f48ab"/>
    <p:sldId xmlns:r="http://schemas.openxmlformats.org/officeDocument/2006/relationships" id="258" r:id="R654e563dc080471a"/>
    <p:sldId xmlns:r="http://schemas.openxmlformats.org/officeDocument/2006/relationships" id="259" r:id="R81bdd568bc444d91"/>
    <p:sldId xmlns:r="http://schemas.openxmlformats.org/officeDocument/2006/relationships" id="260" r:id="R17ac8bcea11040ad"/>
    <p:sldId xmlns:r="http://schemas.openxmlformats.org/officeDocument/2006/relationships" id="261" r:id="R81264246ad9d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eef10e1d24267" /><Relationship Type="http://schemas.openxmlformats.org/officeDocument/2006/relationships/slide" Target="/ppt/slides/slide1.xml" Id="R0b77993bdefa4d48" /><Relationship Type="http://schemas.openxmlformats.org/officeDocument/2006/relationships/slide" Target="/ppt/slides/slide2.xml" Id="Rad935047582f48ab" /><Relationship Type="http://schemas.openxmlformats.org/officeDocument/2006/relationships/slide" Target="/ppt/slides/slide3.xml" Id="R654e563dc080471a" /><Relationship Type="http://schemas.openxmlformats.org/officeDocument/2006/relationships/slide" Target="/ppt/slides/slide4.xml" Id="R81bdd568bc444d91" /><Relationship Type="http://schemas.openxmlformats.org/officeDocument/2006/relationships/slide" Target="/ppt/slides/slide5.xml" Id="R17ac8bcea11040ad" /><Relationship Type="http://schemas.openxmlformats.org/officeDocument/2006/relationships/slide" Target="/ppt/slides/slide6.xml" Id="R81264246ad9d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0c0bda851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30ad54e324006" /><Relationship Type="http://schemas.openxmlformats.org/officeDocument/2006/relationships/theme" Target="/ppt/slideMasters/theme/theme1.xml" Id="Rd0e9d1dc4fb6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30ad54e32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608c2a53d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ecefba68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87cdd31f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04584c5c9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e1e8e501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5095090e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